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23" r:id="rId2"/>
    <p:sldId id="524" r:id="rId3"/>
    <p:sldId id="594" r:id="rId4"/>
    <p:sldId id="595" r:id="rId5"/>
    <p:sldId id="525" r:id="rId6"/>
    <p:sldId id="587" r:id="rId7"/>
    <p:sldId id="526" r:id="rId8"/>
    <p:sldId id="591" r:id="rId9"/>
    <p:sldId id="582" r:id="rId10"/>
    <p:sldId id="583" r:id="rId11"/>
    <p:sldId id="535" r:id="rId12"/>
    <p:sldId id="536" r:id="rId13"/>
    <p:sldId id="574" r:id="rId14"/>
    <p:sldId id="568" r:id="rId15"/>
    <p:sldId id="577" r:id="rId16"/>
    <p:sldId id="573" r:id="rId17"/>
    <p:sldId id="602" r:id="rId18"/>
    <p:sldId id="578" r:id="rId19"/>
    <p:sldId id="579" r:id="rId20"/>
    <p:sldId id="537" r:id="rId21"/>
    <p:sldId id="538" r:id="rId22"/>
    <p:sldId id="539" r:id="rId23"/>
    <p:sldId id="592" r:id="rId24"/>
    <p:sldId id="603" r:id="rId25"/>
    <p:sldId id="527" r:id="rId26"/>
    <p:sldId id="528" r:id="rId27"/>
    <p:sldId id="529" r:id="rId28"/>
    <p:sldId id="580" r:id="rId29"/>
    <p:sldId id="581" r:id="rId30"/>
    <p:sldId id="584" r:id="rId31"/>
    <p:sldId id="530" r:id="rId32"/>
    <p:sldId id="593" r:id="rId33"/>
    <p:sldId id="531" r:id="rId34"/>
    <p:sldId id="532" r:id="rId35"/>
    <p:sldId id="533" r:id="rId36"/>
    <p:sldId id="534" r:id="rId37"/>
    <p:sldId id="596" r:id="rId38"/>
    <p:sldId id="597" r:id="rId39"/>
    <p:sldId id="598" r:id="rId40"/>
    <p:sldId id="599" r:id="rId41"/>
    <p:sldId id="601" r:id="rId42"/>
  </p:sldIdLst>
  <p:sldSz cx="12192000" cy="6858000"/>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0066"/>
    <a:srgbClr val="006699"/>
    <a:srgbClr val="00808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12e930b2-1833-43c0-85f0-a1cd61930cae" providerId="ADAL" clId="{AF652FED-9502-41B6-BACA-F80BD532375E}"/>
    <pc:docChg chg="undo custSel modSld">
      <pc:chgData name="David Stewart" userId="12e930b2-1833-43c0-85f0-a1cd61930cae" providerId="ADAL" clId="{AF652FED-9502-41B6-BACA-F80BD532375E}" dt="2021-09-15T16:41:56.300" v="865" actId="1076"/>
      <pc:docMkLst>
        <pc:docMk/>
      </pc:docMkLst>
      <pc:sldChg chg="addSp delSp modSp mod">
        <pc:chgData name="David Stewart" userId="12e930b2-1833-43c0-85f0-a1cd61930cae" providerId="ADAL" clId="{AF652FED-9502-41B6-BACA-F80BD532375E}" dt="2021-09-15T13:03:02.875" v="712" actId="20577"/>
        <pc:sldMkLst>
          <pc:docMk/>
          <pc:sldMk cId="3935267945" sldId="527"/>
        </pc:sldMkLst>
        <pc:spChg chg="del">
          <ac:chgData name="David Stewart" userId="12e930b2-1833-43c0-85f0-a1cd61930cae" providerId="ADAL" clId="{AF652FED-9502-41B6-BACA-F80BD532375E}" dt="2021-09-15T13:01:37.056" v="614" actId="478"/>
          <ac:spMkLst>
            <pc:docMk/>
            <pc:sldMk cId="3935267945" sldId="527"/>
            <ac:spMk id="9" creationId="{B20F8FF8-D75E-4B53-9DAC-8162FA822DE2}"/>
          </ac:spMkLst>
        </pc:spChg>
        <pc:spChg chg="add mod">
          <ac:chgData name="David Stewart" userId="12e930b2-1833-43c0-85f0-a1cd61930cae" providerId="ADAL" clId="{AF652FED-9502-41B6-BACA-F80BD532375E}" dt="2021-09-15T13:01:32.276" v="613"/>
          <ac:spMkLst>
            <pc:docMk/>
            <pc:sldMk cId="3935267945" sldId="527"/>
            <ac:spMk id="12" creationId="{9FF75780-780C-44BA-9872-96268A1617ED}"/>
          </ac:spMkLst>
        </pc:spChg>
        <pc:spChg chg="add mod">
          <ac:chgData name="David Stewart" userId="12e930b2-1833-43c0-85f0-a1cd61930cae" providerId="ADAL" clId="{AF652FED-9502-41B6-BACA-F80BD532375E}" dt="2021-09-15T13:02:38.742" v="645" actId="20577"/>
          <ac:spMkLst>
            <pc:docMk/>
            <pc:sldMk cId="3935267945" sldId="527"/>
            <ac:spMk id="13" creationId="{0B55D324-7AA8-487F-8D47-D7B6C69A4C36}"/>
          </ac:spMkLst>
        </pc:spChg>
        <pc:spChg chg="add mod">
          <ac:chgData name="David Stewart" userId="12e930b2-1833-43c0-85f0-a1cd61930cae" providerId="ADAL" clId="{AF652FED-9502-41B6-BACA-F80BD532375E}" dt="2021-09-15T13:02:44.653" v="664" actId="20577"/>
          <ac:spMkLst>
            <pc:docMk/>
            <pc:sldMk cId="3935267945" sldId="527"/>
            <ac:spMk id="14" creationId="{02495159-3245-4C87-AC84-A822365EB3C5}"/>
          </ac:spMkLst>
        </pc:spChg>
        <pc:spChg chg="add mod">
          <ac:chgData name="David Stewart" userId="12e930b2-1833-43c0-85f0-a1cd61930cae" providerId="ADAL" clId="{AF652FED-9502-41B6-BACA-F80BD532375E}" dt="2021-09-15T13:02:55.927" v="696" actId="20577"/>
          <ac:spMkLst>
            <pc:docMk/>
            <pc:sldMk cId="3935267945" sldId="527"/>
            <ac:spMk id="15" creationId="{5B60146C-415C-4BDE-A1B8-E7849D7146E6}"/>
          </ac:spMkLst>
        </pc:spChg>
        <pc:spChg chg="add mod">
          <ac:chgData name="David Stewart" userId="12e930b2-1833-43c0-85f0-a1cd61930cae" providerId="ADAL" clId="{AF652FED-9502-41B6-BACA-F80BD532375E}" dt="2021-09-15T13:03:02.875" v="712" actId="20577"/>
          <ac:spMkLst>
            <pc:docMk/>
            <pc:sldMk cId="3935267945" sldId="527"/>
            <ac:spMk id="16" creationId="{D6271A0A-7FB3-46E0-AD6B-83120578551B}"/>
          </ac:spMkLst>
        </pc:spChg>
      </pc:sldChg>
      <pc:sldChg chg="addSp delSp modSp mod">
        <pc:chgData name="David Stewart" userId="12e930b2-1833-43c0-85f0-a1cd61930cae" providerId="ADAL" clId="{AF652FED-9502-41B6-BACA-F80BD532375E}" dt="2021-09-15T15:38:57.003" v="837" actId="1076"/>
        <pc:sldMkLst>
          <pc:docMk/>
          <pc:sldMk cId="3702422339" sldId="530"/>
        </pc:sldMkLst>
        <pc:spChg chg="mod">
          <ac:chgData name="David Stewart" userId="12e930b2-1833-43c0-85f0-a1cd61930cae" providerId="ADAL" clId="{AF652FED-9502-41B6-BACA-F80BD532375E}" dt="2021-09-15T15:13:25.112" v="819" actId="20577"/>
          <ac:spMkLst>
            <pc:docMk/>
            <pc:sldMk cId="3702422339" sldId="530"/>
            <ac:spMk id="2" creationId="{00000000-0000-0000-0000-000000000000}"/>
          </ac:spMkLst>
        </pc:spChg>
        <pc:spChg chg="mod">
          <ac:chgData name="David Stewart" userId="12e930b2-1833-43c0-85f0-a1cd61930cae" providerId="ADAL" clId="{AF652FED-9502-41B6-BACA-F80BD532375E}" dt="2021-09-15T15:11:01.480" v="761" actId="1076"/>
          <ac:spMkLst>
            <pc:docMk/>
            <pc:sldMk cId="3702422339" sldId="530"/>
            <ac:spMk id="6" creationId="{2EEA323A-A054-46F6-959E-BB8AB867F472}"/>
          </ac:spMkLst>
        </pc:spChg>
        <pc:picChg chg="add del mod">
          <ac:chgData name="David Stewart" userId="12e930b2-1833-43c0-85f0-a1cd61930cae" providerId="ADAL" clId="{AF652FED-9502-41B6-BACA-F80BD532375E}" dt="2021-09-15T15:38:51.775" v="835" actId="478"/>
          <ac:picMkLst>
            <pc:docMk/>
            <pc:sldMk cId="3702422339" sldId="530"/>
            <ac:picMk id="10" creationId="{51B9DB18-0613-4A97-ABA9-9B621EC67C4E}"/>
          </ac:picMkLst>
        </pc:picChg>
        <pc:picChg chg="add mod">
          <ac:chgData name="David Stewart" userId="12e930b2-1833-43c0-85f0-a1cd61930cae" providerId="ADAL" clId="{AF652FED-9502-41B6-BACA-F80BD532375E}" dt="2021-09-15T15:38:57.003" v="837" actId="1076"/>
          <ac:picMkLst>
            <pc:docMk/>
            <pc:sldMk cId="3702422339" sldId="530"/>
            <ac:picMk id="11" creationId="{E61EE716-27AE-4B83-8B50-1F4F2C44CAFB}"/>
          </ac:picMkLst>
        </pc:picChg>
        <pc:picChg chg="add mod">
          <ac:chgData name="David Stewart" userId="12e930b2-1833-43c0-85f0-a1cd61930cae" providerId="ADAL" clId="{AF652FED-9502-41B6-BACA-F80BD532375E}" dt="2021-09-15T15:13:34.981" v="822" actId="1076"/>
          <ac:picMkLst>
            <pc:docMk/>
            <pc:sldMk cId="3702422339" sldId="530"/>
            <ac:picMk id="1026" creationId="{FE5C66CA-A092-43E9-9607-4ADCAB303029}"/>
          </ac:picMkLst>
        </pc:picChg>
        <pc:picChg chg="add mod">
          <ac:chgData name="David Stewart" userId="12e930b2-1833-43c0-85f0-a1cd61930cae" providerId="ADAL" clId="{AF652FED-9502-41B6-BACA-F80BD532375E}" dt="2021-09-15T15:13:38.645" v="823" actId="1076"/>
          <ac:picMkLst>
            <pc:docMk/>
            <pc:sldMk cId="3702422339" sldId="530"/>
            <ac:picMk id="1027" creationId="{B234E33A-663A-4D4A-9772-43D28F699B4F}"/>
          </ac:picMkLst>
        </pc:picChg>
      </pc:sldChg>
      <pc:sldChg chg="addSp delSp modSp mod">
        <pc:chgData name="David Stewart" userId="12e930b2-1833-43c0-85f0-a1cd61930cae" providerId="ADAL" clId="{AF652FED-9502-41B6-BACA-F80BD532375E}" dt="2021-09-15T15:18:43.345" v="826" actId="1076"/>
        <pc:sldMkLst>
          <pc:docMk/>
          <pc:sldMk cId="3445589985" sldId="535"/>
        </pc:sldMkLst>
        <pc:spChg chg="add del mod">
          <ac:chgData name="David Stewart" userId="12e930b2-1833-43c0-85f0-a1cd61930cae" providerId="ADAL" clId="{AF652FED-9502-41B6-BACA-F80BD532375E}" dt="2021-09-15T12:28:25.109" v="52"/>
          <ac:spMkLst>
            <pc:docMk/>
            <pc:sldMk cId="3445589985" sldId="535"/>
            <ac:spMk id="3" creationId="{95707FE3-09E4-49C9-B924-9D094288E98C}"/>
          </ac:spMkLst>
        </pc:spChg>
        <pc:spChg chg="add del mod">
          <ac:chgData name="David Stewart" userId="12e930b2-1833-43c0-85f0-a1cd61930cae" providerId="ADAL" clId="{AF652FED-9502-41B6-BACA-F80BD532375E}" dt="2021-09-15T12:28:25.109" v="52"/>
          <ac:spMkLst>
            <pc:docMk/>
            <pc:sldMk cId="3445589985" sldId="535"/>
            <ac:spMk id="5" creationId="{B87EF53E-67F9-4426-BD03-F385E9BA1ABF}"/>
          </ac:spMkLst>
        </pc:spChg>
        <pc:spChg chg="del">
          <ac:chgData name="David Stewart" userId="12e930b2-1833-43c0-85f0-a1cd61930cae" providerId="ADAL" clId="{AF652FED-9502-41B6-BACA-F80BD532375E}" dt="2021-09-15T12:35:42.185" v="248" actId="478"/>
          <ac:spMkLst>
            <pc:docMk/>
            <pc:sldMk cId="3445589985" sldId="535"/>
            <ac:spMk id="7" creationId="{C9CFA3CD-799C-4447-9DBD-6BF6A1483096}"/>
          </ac:spMkLst>
        </pc:spChg>
        <pc:spChg chg="add del mod">
          <ac:chgData name="David Stewart" userId="12e930b2-1833-43c0-85f0-a1cd61930cae" providerId="ADAL" clId="{AF652FED-9502-41B6-BACA-F80BD532375E}" dt="2021-09-15T12:28:49.538" v="55"/>
          <ac:spMkLst>
            <pc:docMk/>
            <pc:sldMk cId="3445589985" sldId="535"/>
            <ac:spMk id="8" creationId="{6D315D06-6235-4EF3-91BE-4C059A907162}"/>
          </ac:spMkLst>
        </pc:spChg>
        <pc:spChg chg="mod">
          <ac:chgData name="David Stewart" userId="12e930b2-1833-43c0-85f0-a1cd61930cae" providerId="ADAL" clId="{AF652FED-9502-41B6-BACA-F80BD532375E}" dt="2021-09-15T12:28:04.926" v="49"/>
          <ac:spMkLst>
            <pc:docMk/>
            <pc:sldMk cId="3445589985" sldId="535"/>
            <ac:spMk id="9" creationId="{D07CD3EE-BA2D-4FA7-8037-A6F2388AD901}"/>
          </ac:spMkLst>
        </pc:spChg>
        <pc:spChg chg="del mod">
          <ac:chgData name="David Stewart" userId="12e930b2-1833-43c0-85f0-a1cd61930cae" providerId="ADAL" clId="{AF652FED-9502-41B6-BACA-F80BD532375E}" dt="2021-09-15T12:28:49.538" v="55"/>
          <ac:spMkLst>
            <pc:docMk/>
            <pc:sldMk cId="3445589985" sldId="535"/>
            <ac:spMk id="11" creationId="{F7452631-73C5-4FD8-BF0E-9065E7994DA8}"/>
          </ac:spMkLst>
        </pc:spChg>
        <pc:spChg chg="del mod">
          <ac:chgData name="David Stewart" userId="12e930b2-1833-43c0-85f0-a1cd61930cae" providerId="ADAL" clId="{AF652FED-9502-41B6-BACA-F80BD532375E}" dt="2021-09-15T12:29:28.893" v="58"/>
          <ac:spMkLst>
            <pc:docMk/>
            <pc:sldMk cId="3445589985" sldId="535"/>
            <ac:spMk id="12" creationId="{7E4669E9-C2E6-4FC2-9164-FF6D1E27390C}"/>
          </ac:spMkLst>
        </pc:spChg>
        <pc:spChg chg="add del mod">
          <ac:chgData name="David Stewart" userId="12e930b2-1833-43c0-85f0-a1cd61930cae" providerId="ADAL" clId="{AF652FED-9502-41B6-BACA-F80BD532375E}" dt="2021-09-15T12:29:28.893" v="58"/>
          <ac:spMkLst>
            <pc:docMk/>
            <pc:sldMk cId="3445589985" sldId="535"/>
            <ac:spMk id="13" creationId="{B2027068-FF62-4BEA-BBD6-96105991A9FB}"/>
          </ac:spMkLst>
        </pc:spChg>
        <pc:spChg chg="del mod">
          <ac:chgData name="David Stewart" userId="12e930b2-1833-43c0-85f0-a1cd61930cae" providerId="ADAL" clId="{AF652FED-9502-41B6-BACA-F80BD532375E}" dt="2021-09-15T12:29:40.050" v="59" actId="478"/>
          <ac:spMkLst>
            <pc:docMk/>
            <pc:sldMk cId="3445589985" sldId="535"/>
            <ac:spMk id="14" creationId="{E85B8621-859B-45F1-AE84-288D18EB3EBD}"/>
          </ac:spMkLst>
        </pc:spChg>
        <pc:spChg chg="add del">
          <ac:chgData name="David Stewart" userId="12e930b2-1833-43c0-85f0-a1cd61930cae" providerId="ADAL" clId="{AF652FED-9502-41B6-BACA-F80BD532375E}" dt="2021-09-15T12:30:37.787" v="70"/>
          <ac:spMkLst>
            <pc:docMk/>
            <pc:sldMk cId="3445589985" sldId="535"/>
            <ac:spMk id="15" creationId="{FE617C7D-8486-4C7E-9184-671ECFB5D6F6}"/>
          </ac:spMkLst>
        </pc:spChg>
        <pc:spChg chg="add del mod">
          <ac:chgData name="David Stewart" userId="12e930b2-1833-43c0-85f0-a1cd61930cae" providerId="ADAL" clId="{AF652FED-9502-41B6-BACA-F80BD532375E}" dt="2021-09-15T12:30:43.453" v="71"/>
          <ac:spMkLst>
            <pc:docMk/>
            <pc:sldMk cId="3445589985" sldId="535"/>
            <ac:spMk id="16" creationId="{DF6AD697-CAE6-4A58-B17E-4DD126BB003D}"/>
          </ac:spMkLst>
        </pc:spChg>
        <pc:spChg chg="add del mod">
          <ac:chgData name="David Stewart" userId="12e930b2-1833-43c0-85f0-a1cd61930cae" providerId="ADAL" clId="{AF652FED-9502-41B6-BACA-F80BD532375E}" dt="2021-09-15T12:30:37.787" v="70"/>
          <ac:spMkLst>
            <pc:docMk/>
            <pc:sldMk cId="3445589985" sldId="535"/>
            <ac:spMk id="17" creationId="{69FDE6E8-1F2A-4474-BFF9-300657F83015}"/>
          </ac:spMkLst>
        </pc:spChg>
        <pc:spChg chg="add del mod">
          <ac:chgData name="David Stewart" userId="12e930b2-1833-43c0-85f0-a1cd61930cae" providerId="ADAL" clId="{AF652FED-9502-41B6-BACA-F80BD532375E}" dt="2021-09-15T12:31:43.064" v="73"/>
          <ac:spMkLst>
            <pc:docMk/>
            <pc:sldMk cId="3445589985" sldId="535"/>
            <ac:spMk id="18" creationId="{97F96423-B1FB-46E1-B5B1-00E0757933D2}"/>
          </ac:spMkLst>
        </pc:spChg>
        <pc:spChg chg="add del mod">
          <ac:chgData name="David Stewart" userId="12e930b2-1833-43c0-85f0-a1cd61930cae" providerId="ADAL" clId="{AF652FED-9502-41B6-BACA-F80BD532375E}" dt="2021-09-15T12:31:36.156" v="72"/>
          <ac:spMkLst>
            <pc:docMk/>
            <pc:sldMk cId="3445589985" sldId="535"/>
            <ac:spMk id="19" creationId="{8387452A-3662-4FBE-9F9B-8AD469A260B7}"/>
          </ac:spMkLst>
        </pc:spChg>
        <pc:spChg chg="del mod">
          <ac:chgData name="David Stewart" userId="12e930b2-1833-43c0-85f0-a1cd61930cae" providerId="ADAL" clId="{AF652FED-9502-41B6-BACA-F80BD532375E}" dt="2021-09-15T12:30:43.453" v="71"/>
          <ac:spMkLst>
            <pc:docMk/>
            <pc:sldMk cId="3445589985" sldId="535"/>
            <ac:spMk id="20" creationId="{22B26251-7FEB-41DA-8A44-17C3CCFFAAA5}"/>
          </ac:spMkLst>
        </pc:spChg>
        <pc:spChg chg="del mod">
          <ac:chgData name="David Stewart" userId="12e930b2-1833-43c0-85f0-a1cd61930cae" providerId="ADAL" clId="{AF652FED-9502-41B6-BACA-F80BD532375E}" dt="2021-09-15T12:31:36.156" v="72"/>
          <ac:spMkLst>
            <pc:docMk/>
            <pc:sldMk cId="3445589985" sldId="535"/>
            <ac:spMk id="21" creationId="{715E963B-527C-4127-968E-E16650DAB26E}"/>
          </ac:spMkLst>
        </pc:spChg>
        <pc:spChg chg="del mod">
          <ac:chgData name="David Stewart" userId="12e930b2-1833-43c0-85f0-a1cd61930cae" providerId="ADAL" clId="{AF652FED-9502-41B6-BACA-F80BD532375E}" dt="2021-09-15T12:31:43.064" v="73"/>
          <ac:spMkLst>
            <pc:docMk/>
            <pc:sldMk cId="3445589985" sldId="535"/>
            <ac:spMk id="22" creationId="{8FFDE95E-B0B9-4FC8-ABB0-92B62DFA858A}"/>
          </ac:spMkLst>
        </pc:spChg>
        <pc:spChg chg="del mod">
          <ac:chgData name="David Stewart" userId="12e930b2-1833-43c0-85f0-a1cd61930cae" providerId="ADAL" clId="{AF652FED-9502-41B6-BACA-F80BD532375E}" dt="2021-09-15T12:40:24.343" v="308" actId="478"/>
          <ac:spMkLst>
            <pc:docMk/>
            <pc:sldMk cId="3445589985" sldId="535"/>
            <ac:spMk id="23" creationId="{F9A8DCC7-E2E4-4405-A63B-33433A8F94DA}"/>
          </ac:spMkLst>
        </pc:spChg>
        <pc:spChg chg="add del mod">
          <ac:chgData name="David Stewart" userId="12e930b2-1833-43c0-85f0-a1cd61930cae" providerId="ADAL" clId="{AF652FED-9502-41B6-BACA-F80BD532375E}" dt="2021-09-15T12:56:28.844" v="486" actId="478"/>
          <ac:spMkLst>
            <pc:docMk/>
            <pc:sldMk cId="3445589985" sldId="535"/>
            <ac:spMk id="24" creationId="{7238EB67-42AB-4212-8252-96E01CF64054}"/>
          </ac:spMkLst>
        </pc:spChg>
        <pc:spChg chg="add del mod">
          <ac:chgData name="David Stewart" userId="12e930b2-1833-43c0-85f0-a1cd61930cae" providerId="ADAL" clId="{AF652FED-9502-41B6-BACA-F80BD532375E}" dt="2021-09-15T12:56:03.306" v="479"/>
          <ac:spMkLst>
            <pc:docMk/>
            <pc:sldMk cId="3445589985" sldId="535"/>
            <ac:spMk id="25" creationId="{9848C2B9-A367-408C-9F8F-CF826DF46C99}"/>
          </ac:spMkLst>
        </pc:spChg>
        <pc:spChg chg="add del mod ord">
          <ac:chgData name="David Stewart" userId="12e930b2-1833-43c0-85f0-a1cd61930cae" providerId="ADAL" clId="{AF652FED-9502-41B6-BACA-F80BD532375E}" dt="2021-09-15T12:56:20.185" v="483" actId="478"/>
          <ac:spMkLst>
            <pc:docMk/>
            <pc:sldMk cId="3445589985" sldId="535"/>
            <ac:spMk id="26" creationId="{CF5D94B0-7827-4EEB-A2BB-FF788ABFCEB7}"/>
          </ac:spMkLst>
        </pc:spChg>
        <pc:spChg chg="add del mod">
          <ac:chgData name="David Stewart" userId="12e930b2-1833-43c0-85f0-a1cd61930cae" providerId="ADAL" clId="{AF652FED-9502-41B6-BACA-F80BD532375E}" dt="2021-09-15T12:56:17.075" v="482" actId="478"/>
          <ac:spMkLst>
            <pc:docMk/>
            <pc:sldMk cId="3445589985" sldId="535"/>
            <ac:spMk id="27" creationId="{C97FCE05-5FDC-4CBE-9485-C8DC27B73778}"/>
          </ac:spMkLst>
        </pc:spChg>
        <pc:spChg chg="add del mod">
          <ac:chgData name="David Stewart" userId="12e930b2-1833-43c0-85f0-a1cd61930cae" providerId="ADAL" clId="{AF652FED-9502-41B6-BACA-F80BD532375E}" dt="2021-09-15T12:38:53.645" v="274"/>
          <ac:spMkLst>
            <pc:docMk/>
            <pc:sldMk cId="3445589985" sldId="535"/>
            <ac:spMk id="28" creationId="{2C7A5731-23FF-4879-B6D1-51A4D23F1018}"/>
          </ac:spMkLst>
        </pc:spChg>
        <pc:spChg chg="add del mod">
          <ac:chgData name="David Stewart" userId="12e930b2-1833-43c0-85f0-a1cd61930cae" providerId="ADAL" clId="{AF652FED-9502-41B6-BACA-F80BD532375E}" dt="2021-09-15T12:38:53.645" v="274"/>
          <ac:spMkLst>
            <pc:docMk/>
            <pc:sldMk cId="3445589985" sldId="535"/>
            <ac:spMk id="29" creationId="{7BE4A281-4414-4A0B-BB0F-752C0B59FE2C}"/>
          </ac:spMkLst>
        </pc:spChg>
        <pc:spChg chg="add del mod">
          <ac:chgData name="David Stewart" userId="12e930b2-1833-43c0-85f0-a1cd61930cae" providerId="ADAL" clId="{AF652FED-9502-41B6-BACA-F80BD532375E}" dt="2021-09-15T12:39:47.269" v="280"/>
          <ac:spMkLst>
            <pc:docMk/>
            <pc:sldMk cId="3445589985" sldId="535"/>
            <ac:spMk id="30" creationId="{780AB14A-B995-4500-81EE-A8229D853E07}"/>
          </ac:spMkLst>
        </pc:spChg>
        <pc:spChg chg="add del mod">
          <ac:chgData name="David Stewart" userId="12e930b2-1833-43c0-85f0-a1cd61930cae" providerId="ADAL" clId="{AF652FED-9502-41B6-BACA-F80BD532375E}" dt="2021-09-15T12:39:36.698" v="279"/>
          <ac:spMkLst>
            <pc:docMk/>
            <pc:sldMk cId="3445589985" sldId="535"/>
            <ac:spMk id="31" creationId="{2DE35153-1341-46AB-A667-538BF32A2DEE}"/>
          </ac:spMkLst>
        </pc:spChg>
        <pc:spChg chg="add del mod">
          <ac:chgData name="David Stewart" userId="12e930b2-1833-43c0-85f0-a1cd61930cae" providerId="ADAL" clId="{AF652FED-9502-41B6-BACA-F80BD532375E}" dt="2021-09-15T12:39:52.106" v="281"/>
          <ac:spMkLst>
            <pc:docMk/>
            <pc:sldMk cId="3445589985" sldId="535"/>
            <ac:spMk id="32" creationId="{B4780178-FF0E-4112-9780-BE6B6DEB804A}"/>
          </ac:spMkLst>
        </pc:spChg>
        <pc:spChg chg="add del mod">
          <ac:chgData name="David Stewart" userId="12e930b2-1833-43c0-85f0-a1cd61930cae" providerId="ADAL" clId="{AF652FED-9502-41B6-BACA-F80BD532375E}" dt="2021-09-15T12:39:36.698" v="279"/>
          <ac:spMkLst>
            <pc:docMk/>
            <pc:sldMk cId="3445589985" sldId="535"/>
            <ac:spMk id="33" creationId="{E8F9AE0A-02E9-4242-B92D-BE1D38601974}"/>
          </ac:spMkLst>
        </pc:spChg>
        <pc:spChg chg="add del mod">
          <ac:chgData name="David Stewart" userId="12e930b2-1833-43c0-85f0-a1cd61930cae" providerId="ADAL" clId="{AF652FED-9502-41B6-BACA-F80BD532375E}" dt="2021-09-15T12:39:24.174" v="278"/>
          <ac:spMkLst>
            <pc:docMk/>
            <pc:sldMk cId="3445589985" sldId="535"/>
            <ac:spMk id="34" creationId="{86F932A6-72A5-4BFA-9AE6-BA4D4C8C2E8D}"/>
          </ac:spMkLst>
        </pc:spChg>
        <pc:spChg chg="mod">
          <ac:chgData name="David Stewart" userId="12e930b2-1833-43c0-85f0-a1cd61930cae" providerId="ADAL" clId="{AF652FED-9502-41B6-BACA-F80BD532375E}" dt="2021-09-15T12:39:23.620" v="277"/>
          <ac:spMkLst>
            <pc:docMk/>
            <pc:sldMk cId="3445589985" sldId="535"/>
            <ac:spMk id="35" creationId="{9374A78C-A2A8-43F2-A626-3B4F58B99820}"/>
          </ac:spMkLst>
        </pc:spChg>
        <pc:spChg chg="del mod">
          <ac:chgData name="David Stewart" userId="12e930b2-1833-43c0-85f0-a1cd61930cae" providerId="ADAL" clId="{AF652FED-9502-41B6-BACA-F80BD532375E}" dt="2021-09-15T12:39:47.269" v="280"/>
          <ac:spMkLst>
            <pc:docMk/>
            <pc:sldMk cId="3445589985" sldId="535"/>
            <ac:spMk id="36" creationId="{A40524D5-D8E4-4449-80A2-4B4FBFCBA149}"/>
          </ac:spMkLst>
        </pc:spChg>
        <pc:spChg chg="del mod">
          <ac:chgData name="David Stewart" userId="12e930b2-1833-43c0-85f0-a1cd61930cae" providerId="ADAL" clId="{AF652FED-9502-41B6-BACA-F80BD532375E}" dt="2021-09-15T12:39:52.106" v="281"/>
          <ac:spMkLst>
            <pc:docMk/>
            <pc:sldMk cId="3445589985" sldId="535"/>
            <ac:spMk id="37" creationId="{BB1D9A6A-CA40-4B1F-B2B9-BAC886505E20}"/>
          </ac:spMkLst>
        </pc:spChg>
        <pc:spChg chg="del mod ord">
          <ac:chgData name="David Stewart" userId="12e930b2-1833-43c0-85f0-a1cd61930cae" providerId="ADAL" clId="{AF652FED-9502-41B6-BACA-F80BD532375E}" dt="2021-09-15T12:56:24.554" v="485" actId="478"/>
          <ac:spMkLst>
            <pc:docMk/>
            <pc:sldMk cId="3445589985" sldId="535"/>
            <ac:spMk id="38" creationId="{BA62669F-F592-4741-808C-3441F66ED4C8}"/>
          </ac:spMkLst>
        </pc:spChg>
        <pc:spChg chg="add del mod">
          <ac:chgData name="David Stewart" userId="12e930b2-1833-43c0-85f0-a1cd61930cae" providerId="ADAL" clId="{AF652FED-9502-41B6-BACA-F80BD532375E}" dt="2021-09-15T12:56:21.726" v="484" actId="478"/>
          <ac:spMkLst>
            <pc:docMk/>
            <pc:sldMk cId="3445589985" sldId="535"/>
            <ac:spMk id="39" creationId="{B44A5F58-849B-4B03-A672-72184F1726C4}"/>
          </ac:spMkLst>
        </pc:spChg>
        <pc:spChg chg="add del mod">
          <ac:chgData name="David Stewart" userId="12e930b2-1833-43c0-85f0-a1cd61930cae" providerId="ADAL" clId="{AF652FED-9502-41B6-BACA-F80BD532375E}" dt="2021-09-15T12:55:52.401" v="477"/>
          <ac:spMkLst>
            <pc:docMk/>
            <pc:sldMk cId="3445589985" sldId="535"/>
            <ac:spMk id="40" creationId="{B40DE9E3-D094-48FF-83D9-BDC1E82C5BD9}"/>
          </ac:spMkLst>
        </pc:spChg>
        <pc:spChg chg="add del mod">
          <ac:chgData name="David Stewart" userId="12e930b2-1833-43c0-85f0-a1cd61930cae" providerId="ADAL" clId="{AF652FED-9502-41B6-BACA-F80BD532375E}" dt="2021-09-15T12:46:20.846" v="365" actId="478"/>
          <ac:spMkLst>
            <pc:docMk/>
            <pc:sldMk cId="3445589985" sldId="535"/>
            <ac:spMk id="41" creationId="{80D9BBAE-5980-4D03-AFE6-90A4F8D6F6BF}"/>
          </ac:spMkLst>
        </pc:spChg>
        <pc:spChg chg="add del mod">
          <ac:chgData name="David Stewart" userId="12e930b2-1833-43c0-85f0-a1cd61930cae" providerId="ADAL" clId="{AF652FED-9502-41B6-BACA-F80BD532375E}" dt="2021-09-15T12:52:43.528" v="456"/>
          <ac:spMkLst>
            <pc:docMk/>
            <pc:sldMk cId="3445589985" sldId="535"/>
            <ac:spMk id="42" creationId="{920CD09C-3871-4E30-8A7A-E994A8073ACD}"/>
          </ac:spMkLst>
        </pc:spChg>
        <pc:spChg chg="add del mod">
          <ac:chgData name="David Stewart" userId="12e930b2-1833-43c0-85f0-a1cd61930cae" providerId="ADAL" clId="{AF652FED-9502-41B6-BACA-F80BD532375E}" dt="2021-09-15T12:51:34.677" v="440"/>
          <ac:spMkLst>
            <pc:docMk/>
            <pc:sldMk cId="3445589985" sldId="535"/>
            <ac:spMk id="43" creationId="{AC30D08C-CB3F-4DB3-BA8B-B3CF9937876A}"/>
          </ac:spMkLst>
        </pc:spChg>
        <pc:spChg chg="add del mod">
          <ac:chgData name="David Stewart" userId="12e930b2-1833-43c0-85f0-a1cd61930cae" providerId="ADAL" clId="{AF652FED-9502-41B6-BACA-F80BD532375E}" dt="2021-09-15T12:50:06.940" v="423"/>
          <ac:spMkLst>
            <pc:docMk/>
            <pc:sldMk cId="3445589985" sldId="535"/>
            <ac:spMk id="44" creationId="{7C17C5C1-B7B4-41D8-BD8A-3BDD958BEF09}"/>
          </ac:spMkLst>
        </pc:spChg>
        <pc:spChg chg="add del mod">
          <ac:chgData name="David Stewart" userId="12e930b2-1833-43c0-85f0-a1cd61930cae" providerId="ADAL" clId="{AF652FED-9502-41B6-BACA-F80BD532375E}" dt="2021-09-15T12:48:46.720" v="408"/>
          <ac:spMkLst>
            <pc:docMk/>
            <pc:sldMk cId="3445589985" sldId="535"/>
            <ac:spMk id="45" creationId="{191E3185-8A39-401C-AF78-9493D8D44C6A}"/>
          </ac:spMkLst>
        </pc:spChg>
        <pc:spChg chg="add del mod">
          <ac:chgData name="David Stewart" userId="12e930b2-1833-43c0-85f0-a1cd61930cae" providerId="ADAL" clId="{AF652FED-9502-41B6-BACA-F80BD532375E}" dt="2021-09-15T12:55:58.741" v="478"/>
          <ac:spMkLst>
            <pc:docMk/>
            <pc:sldMk cId="3445589985" sldId="535"/>
            <ac:spMk id="46" creationId="{0BDEF49C-5ABA-4644-98C6-D4E41856D313}"/>
          </ac:spMkLst>
        </pc:spChg>
        <pc:spChg chg="add del mod">
          <ac:chgData name="David Stewart" userId="12e930b2-1833-43c0-85f0-a1cd61930cae" providerId="ADAL" clId="{AF652FED-9502-41B6-BACA-F80BD532375E}" dt="2021-09-15T12:56:06.558" v="480"/>
          <ac:spMkLst>
            <pc:docMk/>
            <pc:sldMk cId="3445589985" sldId="535"/>
            <ac:spMk id="47" creationId="{30FCFE1C-FDAB-40C9-B2CB-4BC2F38B46FB}"/>
          </ac:spMkLst>
        </pc:spChg>
        <pc:spChg chg="add del mod">
          <ac:chgData name="David Stewart" userId="12e930b2-1833-43c0-85f0-a1cd61930cae" providerId="ADAL" clId="{AF652FED-9502-41B6-BACA-F80BD532375E}" dt="2021-09-15T12:56:03.306" v="479"/>
          <ac:spMkLst>
            <pc:docMk/>
            <pc:sldMk cId="3445589985" sldId="535"/>
            <ac:spMk id="48" creationId="{2B452781-41FA-41F2-B9CF-CFA625FFD547}"/>
          </ac:spMkLst>
        </pc:spChg>
        <pc:spChg chg="add del mod">
          <ac:chgData name="David Stewart" userId="12e930b2-1833-43c0-85f0-a1cd61930cae" providerId="ADAL" clId="{AF652FED-9502-41B6-BACA-F80BD532375E}" dt="2021-09-15T12:55:52.401" v="477"/>
          <ac:spMkLst>
            <pc:docMk/>
            <pc:sldMk cId="3445589985" sldId="535"/>
            <ac:spMk id="49" creationId="{8FFECC31-BDFD-4E2E-A87C-9D932476BCE3}"/>
          </ac:spMkLst>
        </pc:spChg>
        <pc:spChg chg="add del mod">
          <ac:chgData name="David Stewart" userId="12e930b2-1833-43c0-85f0-a1cd61930cae" providerId="ADAL" clId="{AF652FED-9502-41B6-BACA-F80BD532375E}" dt="2021-09-15T12:52:53.089" v="458"/>
          <ac:spMkLst>
            <pc:docMk/>
            <pc:sldMk cId="3445589985" sldId="535"/>
            <ac:spMk id="50" creationId="{15AC1B7F-F945-45BB-B163-B43AEF161A61}"/>
          </ac:spMkLst>
        </pc:spChg>
        <pc:spChg chg="add del mod">
          <ac:chgData name="David Stewart" userId="12e930b2-1833-43c0-85f0-a1cd61930cae" providerId="ADAL" clId="{AF652FED-9502-41B6-BACA-F80BD532375E}" dt="2021-09-15T12:52:57.332" v="459"/>
          <ac:spMkLst>
            <pc:docMk/>
            <pc:sldMk cId="3445589985" sldId="535"/>
            <ac:spMk id="51" creationId="{0D301F22-094A-428D-900B-435A39BA1A50}"/>
          </ac:spMkLst>
        </pc:spChg>
        <pc:spChg chg="add del mod">
          <ac:chgData name="David Stewart" userId="12e930b2-1833-43c0-85f0-a1cd61930cae" providerId="ADAL" clId="{AF652FED-9502-41B6-BACA-F80BD532375E}" dt="2021-09-15T12:52:48.206" v="457"/>
          <ac:spMkLst>
            <pc:docMk/>
            <pc:sldMk cId="3445589985" sldId="535"/>
            <ac:spMk id="52" creationId="{704FB8A7-77A9-45E4-A012-D49B1316F9EF}"/>
          </ac:spMkLst>
        </pc:spChg>
        <pc:spChg chg="add del mod">
          <ac:chgData name="David Stewart" userId="12e930b2-1833-43c0-85f0-a1cd61930cae" providerId="ADAL" clId="{AF652FED-9502-41B6-BACA-F80BD532375E}" dt="2021-09-15T12:52:43.528" v="456"/>
          <ac:spMkLst>
            <pc:docMk/>
            <pc:sldMk cId="3445589985" sldId="535"/>
            <ac:spMk id="53" creationId="{326BD9E2-F8FB-45A4-9B9E-C4E8B1B6C083}"/>
          </ac:spMkLst>
        </pc:spChg>
        <pc:spChg chg="add del mod">
          <ac:chgData name="David Stewart" userId="12e930b2-1833-43c0-85f0-a1cd61930cae" providerId="ADAL" clId="{AF652FED-9502-41B6-BACA-F80BD532375E}" dt="2021-09-15T12:51:48.309" v="443"/>
          <ac:spMkLst>
            <pc:docMk/>
            <pc:sldMk cId="3445589985" sldId="535"/>
            <ac:spMk id="54" creationId="{0A104326-F4B0-4B65-91DA-09898CF84AD8}"/>
          </ac:spMkLst>
        </pc:spChg>
        <pc:spChg chg="add del mod">
          <ac:chgData name="David Stewart" userId="12e930b2-1833-43c0-85f0-a1cd61930cae" providerId="ADAL" clId="{AF652FED-9502-41B6-BACA-F80BD532375E}" dt="2021-09-15T12:51:44.517" v="442"/>
          <ac:spMkLst>
            <pc:docMk/>
            <pc:sldMk cId="3445589985" sldId="535"/>
            <ac:spMk id="55" creationId="{4880B281-8BAF-45CA-B8E3-10CA5BF6ABE9}"/>
          </ac:spMkLst>
        </pc:spChg>
        <pc:spChg chg="add del mod">
          <ac:chgData name="David Stewart" userId="12e930b2-1833-43c0-85f0-a1cd61930cae" providerId="ADAL" clId="{AF652FED-9502-41B6-BACA-F80BD532375E}" dt="2021-09-15T12:51:39.956" v="441"/>
          <ac:spMkLst>
            <pc:docMk/>
            <pc:sldMk cId="3445589985" sldId="535"/>
            <ac:spMk id="56" creationId="{5EB488B0-9DEF-4C4F-831E-C16B7D30CDE3}"/>
          </ac:spMkLst>
        </pc:spChg>
        <pc:spChg chg="add del mod">
          <ac:chgData name="David Stewart" userId="12e930b2-1833-43c0-85f0-a1cd61930cae" providerId="ADAL" clId="{AF652FED-9502-41B6-BACA-F80BD532375E}" dt="2021-09-15T12:51:34.677" v="440"/>
          <ac:spMkLst>
            <pc:docMk/>
            <pc:sldMk cId="3445589985" sldId="535"/>
            <ac:spMk id="57" creationId="{B5903AB1-4076-4FFC-8142-4BDABF638AE5}"/>
          </ac:spMkLst>
        </pc:spChg>
        <pc:spChg chg="add del mod">
          <ac:chgData name="David Stewart" userId="12e930b2-1833-43c0-85f0-a1cd61930cae" providerId="ADAL" clId="{AF652FED-9502-41B6-BACA-F80BD532375E}" dt="2021-09-15T12:50:18.122" v="425"/>
          <ac:spMkLst>
            <pc:docMk/>
            <pc:sldMk cId="3445589985" sldId="535"/>
            <ac:spMk id="58" creationId="{B79FAFB2-A1CC-4A84-BABF-4BE62908AD37}"/>
          </ac:spMkLst>
        </pc:spChg>
        <pc:spChg chg="add del mod">
          <ac:chgData name="David Stewart" userId="12e930b2-1833-43c0-85f0-a1cd61930cae" providerId="ADAL" clId="{AF652FED-9502-41B6-BACA-F80BD532375E}" dt="2021-09-15T12:50:13.411" v="424"/>
          <ac:spMkLst>
            <pc:docMk/>
            <pc:sldMk cId="3445589985" sldId="535"/>
            <ac:spMk id="59" creationId="{D620B3A3-3AE3-4DB1-A981-6135D548DC02}"/>
          </ac:spMkLst>
        </pc:spChg>
        <pc:spChg chg="add del mod">
          <ac:chgData name="David Stewart" userId="12e930b2-1833-43c0-85f0-a1cd61930cae" providerId="ADAL" clId="{AF652FED-9502-41B6-BACA-F80BD532375E}" dt="2021-09-15T12:50:31.399" v="427"/>
          <ac:spMkLst>
            <pc:docMk/>
            <pc:sldMk cId="3445589985" sldId="535"/>
            <ac:spMk id="60" creationId="{B2FD2B77-089E-424B-BB4D-DDC1F376CD46}"/>
          </ac:spMkLst>
        </pc:spChg>
        <pc:spChg chg="add del mod">
          <ac:chgData name="David Stewart" userId="12e930b2-1833-43c0-85f0-a1cd61930cae" providerId="ADAL" clId="{AF652FED-9502-41B6-BACA-F80BD532375E}" dt="2021-09-15T12:50:06.940" v="423"/>
          <ac:spMkLst>
            <pc:docMk/>
            <pc:sldMk cId="3445589985" sldId="535"/>
            <ac:spMk id="61" creationId="{6BFA9A5C-286B-45A7-824B-509A7F8EFB62}"/>
          </ac:spMkLst>
        </pc:spChg>
        <pc:spChg chg="add del mod">
          <ac:chgData name="David Stewart" userId="12e930b2-1833-43c0-85f0-a1cd61930cae" providerId="ADAL" clId="{AF652FED-9502-41B6-BACA-F80BD532375E}" dt="2021-09-15T12:48:52.021" v="409"/>
          <ac:spMkLst>
            <pc:docMk/>
            <pc:sldMk cId="3445589985" sldId="535"/>
            <ac:spMk id="62" creationId="{EC477B9C-7182-46CA-AE5F-063058DF9AAC}"/>
          </ac:spMkLst>
        </pc:spChg>
        <pc:spChg chg="add del mod">
          <ac:chgData name="David Stewart" userId="12e930b2-1833-43c0-85f0-a1cd61930cae" providerId="ADAL" clId="{AF652FED-9502-41B6-BACA-F80BD532375E}" dt="2021-09-15T12:48:46.720" v="408"/>
          <ac:spMkLst>
            <pc:docMk/>
            <pc:sldMk cId="3445589985" sldId="535"/>
            <ac:spMk id="63" creationId="{4D69DE0B-F415-4A9A-A8C8-DBA0651FBDB7}"/>
          </ac:spMkLst>
        </pc:spChg>
        <pc:spChg chg="add del mod">
          <ac:chgData name="David Stewart" userId="12e930b2-1833-43c0-85f0-a1cd61930cae" providerId="ADAL" clId="{AF652FED-9502-41B6-BACA-F80BD532375E}" dt="2021-09-15T12:48:56.071" v="410"/>
          <ac:spMkLst>
            <pc:docMk/>
            <pc:sldMk cId="3445589985" sldId="535"/>
            <ac:spMk id="64" creationId="{111C63B2-5591-42B2-A327-670E8637734E}"/>
          </ac:spMkLst>
        </pc:spChg>
        <pc:spChg chg="add del mod">
          <ac:chgData name="David Stewart" userId="12e930b2-1833-43c0-85f0-a1cd61930cae" providerId="ADAL" clId="{AF652FED-9502-41B6-BACA-F80BD532375E}" dt="2021-09-15T12:49:00.937" v="411"/>
          <ac:spMkLst>
            <pc:docMk/>
            <pc:sldMk cId="3445589985" sldId="535"/>
            <ac:spMk id="65" creationId="{9F483EFE-80C3-4EE1-9699-73DED2C1FD4A}"/>
          </ac:spMkLst>
        </pc:spChg>
        <pc:spChg chg="del mod">
          <ac:chgData name="David Stewart" userId="12e930b2-1833-43c0-85f0-a1cd61930cae" providerId="ADAL" clId="{AF652FED-9502-41B6-BACA-F80BD532375E}" dt="2021-09-15T12:48:52.021" v="409"/>
          <ac:spMkLst>
            <pc:docMk/>
            <pc:sldMk cId="3445589985" sldId="535"/>
            <ac:spMk id="66" creationId="{4CCD9542-550E-4575-9A48-B4614A49E336}"/>
          </ac:spMkLst>
        </pc:spChg>
        <pc:spChg chg="del mod">
          <ac:chgData name="David Stewart" userId="12e930b2-1833-43c0-85f0-a1cd61930cae" providerId="ADAL" clId="{AF652FED-9502-41B6-BACA-F80BD532375E}" dt="2021-09-15T12:48:56.071" v="410"/>
          <ac:spMkLst>
            <pc:docMk/>
            <pc:sldMk cId="3445589985" sldId="535"/>
            <ac:spMk id="67" creationId="{9A230230-8BFC-4DA9-A597-0C6FE6EEF90C}"/>
          </ac:spMkLst>
        </pc:spChg>
        <pc:spChg chg="del mod">
          <ac:chgData name="David Stewart" userId="12e930b2-1833-43c0-85f0-a1cd61930cae" providerId="ADAL" clId="{AF652FED-9502-41B6-BACA-F80BD532375E}" dt="2021-09-15T12:49:00.937" v="411"/>
          <ac:spMkLst>
            <pc:docMk/>
            <pc:sldMk cId="3445589985" sldId="535"/>
            <ac:spMk id="68" creationId="{429A89CC-6AE0-4669-B13C-A90EFFDABC07}"/>
          </ac:spMkLst>
        </pc:spChg>
        <pc:spChg chg="mod">
          <ac:chgData name="David Stewart" userId="12e930b2-1833-43c0-85f0-a1cd61930cae" providerId="ADAL" clId="{AF652FED-9502-41B6-BACA-F80BD532375E}" dt="2021-09-15T13:43:53.457" v="739" actId="1076"/>
          <ac:spMkLst>
            <pc:docMk/>
            <pc:sldMk cId="3445589985" sldId="535"/>
            <ac:spMk id="69" creationId="{62C833AB-E9B5-4415-8F44-3956B23755B0}"/>
          </ac:spMkLst>
        </pc:spChg>
        <pc:spChg chg="del mod">
          <ac:chgData name="David Stewart" userId="12e930b2-1833-43c0-85f0-a1cd61930cae" providerId="ADAL" clId="{AF652FED-9502-41B6-BACA-F80BD532375E}" dt="2021-09-15T12:50:13.411" v="424"/>
          <ac:spMkLst>
            <pc:docMk/>
            <pc:sldMk cId="3445589985" sldId="535"/>
            <ac:spMk id="70" creationId="{6028C8DD-6C88-42E9-822D-ADABD3EC98F9}"/>
          </ac:spMkLst>
        </pc:spChg>
        <pc:spChg chg="del mod">
          <ac:chgData name="David Stewart" userId="12e930b2-1833-43c0-85f0-a1cd61930cae" providerId="ADAL" clId="{AF652FED-9502-41B6-BACA-F80BD532375E}" dt="2021-09-15T12:50:18.122" v="425"/>
          <ac:spMkLst>
            <pc:docMk/>
            <pc:sldMk cId="3445589985" sldId="535"/>
            <ac:spMk id="71" creationId="{F21DCF16-EE66-488B-9567-C1AA67FDECC7}"/>
          </ac:spMkLst>
        </pc:spChg>
        <pc:spChg chg="del mod">
          <ac:chgData name="David Stewart" userId="12e930b2-1833-43c0-85f0-a1cd61930cae" providerId="ADAL" clId="{AF652FED-9502-41B6-BACA-F80BD532375E}" dt="2021-09-15T12:50:31.399" v="427"/>
          <ac:spMkLst>
            <pc:docMk/>
            <pc:sldMk cId="3445589985" sldId="535"/>
            <ac:spMk id="72" creationId="{17FDD269-C49C-4B59-B11C-02B40C53E2BE}"/>
          </ac:spMkLst>
        </pc:spChg>
        <pc:spChg chg="mod">
          <ac:chgData name="David Stewart" userId="12e930b2-1833-43c0-85f0-a1cd61930cae" providerId="ADAL" clId="{AF652FED-9502-41B6-BACA-F80BD532375E}" dt="2021-09-15T13:00:17.803" v="611" actId="1076"/>
          <ac:spMkLst>
            <pc:docMk/>
            <pc:sldMk cId="3445589985" sldId="535"/>
            <ac:spMk id="73" creationId="{C8701066-BE25-4645-BCB9-231D16561370}"/>
          </ac:spMkLst>
        </pc:spChg>
        <pc:spChg chg="del mod">
          <ac:chgData name="David Stewart" userId="12e930b2-1833-43c0-85f0-a1cd61930cae" providerId="ADAL" clId="{AF652FED-9502-41B6-BACA-F80BD532375E}" dt="2021-09-15T12:51:39.956" v="441"/>
          <ac:spMkLst>
            <pc:docMk/>
            <pc:sldMk cId="3445589985" sldId="535"/>
            <ac:spMk id="74" creationId="{200EC36D-D8DA-41A2-8362-5ADBEB0DA371}"/>
          </ac:spMkLst>
        </pc:spChg>
        <pc:spChg chg="del mod">
          <ac:chgData name="David Stewart" userId="12e930b2-1833-43c0-85f0-a1cd61930cae" providerId="ADAL" clId="{AF652FED-9502-41B6-BACA-F80BD532375E}" dt="2021-09-15T12:51:44.517" v="442"/>
          <ac:spMkLst>
            <pc:docMk/>
            <pc:sldMk cId="3445589985" sldId="535"/>
            <ac:spMk id="75" creationId="{E2265E08-5ABB-42D6-870C-671C0259A631}"/>
          </ac:spMkLst>
        </pc:spChg>
        <pc:spChg chg="del mod">
          <ac:chgData name="David Stewart" userId="12e930b2-1833-43c0-85f0-a1cd61930cae" providerId="ADAL" clId="{AF652FED-9502-41B6-BACA-F80BD532375E}" dt="2021-09-15T12:51:48.309" v="443"/>
          <ac:spMkLst>
            <pc:docMk/>
            <pc:sldMk cId="3445589985" sldId="535"/>
            <ac:spMk id="76" creationId="{5E9D75C2-AA5F-4559-942B-64575C31698A}"/>
          </ac:spMkLst>
        </pc:spChg>
        <pc:spChg chg="mod">
          <ac:chgData name="David Stewart" userId="12e930b2-1833-43c0-85f0-a1cd61930cae" providerId="ADAL" clId="{AF652FED-9502-41B6-BACA-F80BD532375E}" dt="2021-09-15T12:59:50.797" v="607" actId="1076"/>
          <ac:spMkLst>
            <pc:docMk/>
            <pc:sldMk cId="3445589985" sldId="535"/>
            <ac:spMk id="77" creationId="{3C88F24A-67C5-4F8F-BF3C-2FAE34642CEC}"/>
          </ac:spMkLst>
        </pc:spChg>
        <pc:spChg chg="del mod">
          <ac:chgData name="David Stewart" userId="12e930b2-1833-43c0-85f0-a1cd61930cae" providerId="ADAL" clId="{AF652FED-9502-41B6-BACA-F80BD532375E}" dt="2021-09-15T12:52:48.206" v="457"/>
          <ac:spMkLst>
            <pc:docMk/>
            <pc:sldMk cId="3445589985" sldId="535"/>
            <ac:spMk id="78" creationId="{15F2A116-CF9A-48C7-A925-DB1C23180DC0}"/>
          </ac:spMkLst>
        </pc:spChg>
        <pc:spChg chg="del mod">
          <ac:chgData name="David Stewart" userId="12e930b2-1833-43c0-85f0-a1cd61930cae" providerId="ADAL" clId="{AF652FED-9502-41B6-BACA-F80BD532375E}" dt="2021-09-15T12:52:53.089" v="458"/>
          <ac:spMkLst>
            <pc:docMk/>
            <pc:sldMk cId="3445589985" sldId="535"/>
            <ac:spMk id="79" creationId="{5A4DCB53-92F4-4562-BC7F-1E0F201057A2}"/>
          </ac:spMkLst>
        </pc:spChg>
        <pc:spChg chg="del mod">
          <ac:chgData name="David Stewart" userId="12e930b2-1833-43c0-85f0-a1cd61930cae" providerId="ADAL" clId="{AF652FED-9502-41B6-BACA-F80BD532375E}" dt="2021-09-15T12:52:57.332" v="459"/>
          <ac:spMkLst>
            <pc:docMk/>
            <pc:sldMk cId="3445589985" sldId="535"/>
            <ac:spMk id="80" creationId="{F5E95CCA-4F52-4F00-939F-7FF8BF9822A4}"/>
          </ac:spMkLst>
        </pc:spChg>
        <pc:spChg chg="mod">
          <ac:chgData name="David Stewart" userId="12e930b2-1833-43c0-85f0-a1cd61930cae" providerId="ADAL" clId="{AF652FED-9502-41B6-BACA-F80BD532375E}" dt="2021-09-15T15:18:20.672" v="825" actId="1076"/>
          <ac:spMkLst>
            <pc:docMk/>
            <pc:sldMk cId="3445589985" sldId="535"/>
            <ac:spMk id="81" creationId="{94E1AAB5-EEAA-43D6-A54A-A560AC850D7B}"/>
          </ac:spMkLst>
        </pc:spChg>
        <pc:spChg chg="del mod">
          <ac:chgData name="David Stewart" userId="12e930b2-1833-43c0-85f0-a1cd61930cae" providerId="ADAL" clId="{AF652FED-9502-41B6-BACA-F80BD532375E}" dt="2021-09-15T12:55:58.741" v="478"/>
          <ac:spMkLst>
            <pc:docMk/>
            <pc:sldMk cId="3445589985" sldId="535"/>
            <ac:spMk id="82" creationId="{3CB63A35-7FF1-4CAE-BE7B-D3A050F69AB9}"/>
          </ac:spMkLst>
        </pc:spChg>
        <pc:spChg chg="del mod">
          <ac:chgData name="David Stewart" userId="12e930b2-1833-43c0-85f0-a1cd61930cae" providerId="ADAL" clId="{AF652FED-9502-41B6-BACA-F80BD532375E}" dt="2021-09-15T12:56:03.306" v="479"/>
          <ac:spMkLst>
            <pc:docMk/>
            <pc:sldMk cId="3445589985" sldId="535"/>
            <ac:spMk id="83" creationId="{0F028992-645B-4340-9093-C5C89AA4B182}"/>
          </ac:spMkLst>
        </pc:spChg>
        <pc:spChg chg="del mod">
          <ac:chgData name="David Stewart" userId="12e930b2-1833-43c0-85f0-a1cd61930cae" providerId="ADAL" clId="{AF652FED-9502-41B6-BACA-F80BD532375E}" dt="2021-09-15T12:56:06.558" v="480"/>
          <ac:spMkLst>
            <pc:docMk/>
            <pc:sldMk cId="3445589985" sldId="535"/>
            <ac:spMk id="84" creationId="{DD59D596-8C4E-406C-B047-37433B99F48A}"/>
          </ac:spMkLst>
        </pc:spChg>
        <pc:spChg chg="add del mod">
          <ac:chgData name="David Stewart" userId="12e930b2-1833-43c0-85f0-a1cd61930cae" providerId="ADAL" clId="{AF652FED-9502-41B6-BACA-F80BD532375E}" dt="2021-09-15T12:56:47.526" v="490" actId="478"/>
          <ac:spMkLst>
            <pc:docMk/>
            <pc:sldMk cId="3445589985" sldId="535"/>
            <ac:spMk id="85" creationId="{2B8119CA-75E7-4EC3-8E9E-9C580C3DDDF8}"/>
          </ac:spMkLst>
        </pc:spChg>
        <pc:spChg chg="add mod">
          <ac:chgData name="David Stewart" userId="12e930b2-1833-43c0-85f0-a1cd61930cae" providerId="ADAL" clId="{AF652FED-9502-41B6-BACA-F80BD532375E}" dt="2021-09-15T15:18:43.345" v="826" actId="1076"/>
          <ac:spMkLst>
            <pc:docMk/>
            <pc:sldMk cId="3445589985" sldId="535"/>
            <ac:spMk id="86" creationId="{522B89BF-7C58-42B7-9BFB-285A4D9D2916}"/>
          </ac:spMkLst>
        </pc:spChg>
      </pc:sldChg>
      <pc:sldChg chg="modAnim">
        <pc:chgData name="David Stewart" userId="12e930b2-1833-43c0-85f0-a1cd61930cae" providerId="ADAL" clId="{AF652FED-9502-41B6-BACA-F80BD532375E}" dt="2021-09-15T16:12:31.603" v="850"/>
        <pc:sldMkLst>
          <pc:docMk/>
          <pc:sldMk cId="2795914951" sldId="568"/>
        </pc:sldMkLst>
      </pc:sldChg>
      <pc:sldChg chg="modSp mod">
        <pc:chgData name="David Stewart" userId="12e930b2-1833-43c0-85f0-a1cd61930cae" providerId="ADAL" clId="{AF652FED-9502-41B6-BACA-F80BD532375E}" dt="2021-09-15T13:16:11.642" v="722" actId="14100"/>
        <pc:sldMkLst>
          <pc:docMk/>
          <pc:sldMk cId="3390440363" sldId="573"/>
        </pc:sldMkLst>
        <pc:spChg chg="mod">
          <ac:chgData name="David Stewart" userId="12e930b2-1833-43c0-85f0-a1cd61930cae" providerId="ADAL" clId="{AF652FED-9502-41B6-BACA-F80BD532375E}" dt="2021-09-15T13:16:03.488" v="720" actId="1076"/>
          <ac:spMkLst>
            <pc:docMk/>
            <pc:sldMk cId="3390440363" sldId="573"/>
            <ac:spMk id="20" creationId="{49F31EDB-6E70-44E7-A019-CAF36AC854BE}"/>
          </ac:spMkLst>
        </pc:spChg>
        <pc:spChg chg="mod">
          <ac:chgData name="David Stewart" userId="12e930b2-1833-43c0-85f0-a1cd61930cae" providerId="ADAL" clId="{AF652FED-9502-41B6-BACA-F80BD532375E}" dt="2021-09-15T13:15:55.036" v="718" actId="1076"/>
          <ac:spMkLst>
            <pc:docMk/>
            <pc:sldMk cId="3390440363" sldId="573"/>
            <ac:spMk id="22" creationId="{7A9703F5-B8D8-4F43-A63C-8870032012E8}"/>
          </ac:spMkLst>
        </pc:spChg>
        <pc:spChg chg="mod">
          <ac:chgData name="David Stewart" userId="12e930b2-1833-43c0-85f0-a1cd61930cae" providerId="ADAL" clId="{AF652FED-9502-41B6-BACA-F80BD532375E}" dt="2021-09-15T13:15:49.409" v="717" actId="1076"/>
          <ac:spMkLst>
            <pc:docMk/>
            <pc:sldMk cId="3390440363" sldId="573"/>
            <ac:spMk id="23" creationId="{E1A296E0-237F-4545-B896-0949DA9BF35F}"/>
          </ac:spMkLst>
        </pc:spChg>
        <pc:picChg chg="mod">
          <ac:chgData name="David Stewart" userId="12e930b2-1833-43c0-85f0-a1cd61930cae" providerId="ADAL" clId="{AF652FED-9502-41B6-BACA-F80BD532375E}" dt="2021-09-15T13:15:38.091" v="715" actId="1076"/>
          <ac:picMkLst>
            <pc:docMk/>
            <pc:sldMk cId="3390440363" sldId="573"/>
            <ac:picMk id="4" creationId="{23532A3B-A5DB-4CE0-82CA-588CC7023C57}"/>
          </ac:picMkLst>
        </pc:picChg>
        <pc:picChg chg="mod">
          <ac:chgData name="David Stewart" userId="12e930b2-1833-43c0-85f0-a1cd61930cae" providerId="ADAL" clId="{AF652FED-9502-41B6-BACA-F80BD532375E}" dt="2021-09-15T13:16:11.642" v="722" actId="14100"/>
          <ac:picMkLst>
            <pc:docMk/>
            <pc:sldMk cId="3390440363" sldId="573"/>
            <ac:picMk id="19" creationId="{91183212-8937-4B3A-A52D-81C4B2E55774}"/>
          </ac:picMkLst>
        </pc:picChg>
      </pc:sldChg>
      <pc:sldChg chg="addSp delSp modSp mod">
        <pc:chgData name="David Stewart" userId="12e930b2-1833-43c0-85f0-a1cd61930cae" providerId="ADAL" clId="{AF652FED-9502-41B6-BACA-F80BD532375E}" dt="2021-09-15T15:38:37.660" v="834" actId="1076"/>
        <pc:sldMkLst>
          <pc:docMk/>
          <pc:sldMk cId="536970832" sldId="578"/>
        </pc:sldMkLst>
        <pc:picChg chg="add mod">
          <ac:chgData name="David Stewart" userId="12e930b2-1833-43c0-85f0-a1cd61930cae" providerId="ADAL" clId="{AF652FED-9502-41B6-BACA-F80BD532375E}" dt="2021-09-15T15:38:37.660" v="834" actId="1076"/>
          <ac:picMkLst>
            <pc:docMk/>
            <pc:sldMk cId="536970832" sldId="578"/>
            <ac:picMk id="4" creationId="{DD9C894B-BE7C-4B0A-A93A-9AD14F29BB46}"/>
          </ac:picMkLst>
        </pc:picChg>
        <pc:picChg chg="del">
          <ac:chgData name="David Stewart" userId="12e930b2-1833-43c0-85f0-a1cd61930cae" providerId="ADAL" clId="{AF652FED-9502-41B6-BACA-F80BD532375E}" dt="2021-09-15T15:37:56.872" v="827" actId="478"/>
          <ac:picMkLst>
            <pc:docMk/>
            <pc:sldMk cId="536970832" sldId="578"/>
            <ac:picMk id="20" creationId="{4EA642DC-F43C-4DBC-AB4C-B83F8950C822}"/>
          </ac:picMkLst>
        </pc:picChg>
      </pc:sldChg>
      <pc:sldChg chg="addSp delSp modSp mod">
        <pc:chgData name="David Stewart" userId="12e930b2-1833-43c0-85f0-a1cd61930cae" providerId="ADAL" clId="{AF652FED-9502-41B6-BACA-F80BD532375E}" dt="2021-09-15T11:45:47.570" v="24" actId="339"/>
        <pc:sldMkLst>
          <pc:docMk/>
          <pc:sldMk cId="2903926538" sldId="598"/>
        </pc:sldMkLst>
        <pc:spChg chg="mod">
          <ac:chgData name="David Stewart" userId="12e930b2-1833-43c0-85f0-a1cd61930cae" providerId="ADAL" clId="{AF652FED-9502-41B6-BACA-F80BD532375E}" dt="2021-09-15T11:42:01.573" v="14" actId="1076"/>
          <ac:spMkLst>
            <pc:docMk/>
            <pc:sldMk cId="2903926538" sldId="598"/>
            <ac:spMk id="2" creationId="{00000000-0000-0000-0000-000000000000}"/>
          </ac:spMkLst>
        </pc:spChg>
        <pc:picChg chg="add del mod">
          <ac:chgData name="David Stewart" userId="12e930b2-1833-43c0-85f0-a1cd61930cae" providerId="ADAL" clId="{AF652FED-9502-41B6-BACA-F80BD532375E}" dt="2021-09-15T11:44:58.038" v="17" actId="478"/>
          <ac:picMkLst>
            <pc:docMk/>
            <pc:sldMk cId="2903926538" sldId="598"/>
            <ac:picMk id="5" creationId="{9D1C73B3-EBBC-47F1-8E8C-415E142D0557}"/>
          </ac:picMkLst>
        </pc:picChg>
        <pc:picChg chg="add mod">
          <ac:chgData name="David Stewart" userId="12e930b2-1833-43c0-85f0-a1cd61930cae" providerId="ADAL" clId="{AF652FED-9502-41B6-BACA-F80BD532375E}" dt="2021-09-15T11:45:47.570" v="24" actId="339"/>
          <ac:picMkLst>
            <pc:docMk/>
            <pc:sldMk cId="2903926538" sldId="598"/>
            <ac:picMk id="8" creationId="{E1F7F5C5-366F-4905-8EA0-92CEF1B6000B}"/>
          </ac:picMkLst>
        </pc:picChg>
      </pc:sldChg>
      <pc:sldChg chg="addSp modSp mod">
        <pc:chgData name="David Stewart" userId="12e930b2-1833-43c0-85f0-a1cd61930cae" providerId="ADAL" clId="{AF652FED-9502-41B6-BACA-F80BD532375E}" dt="2021-09-15T11:51:28.100" v="34" actId="14100"/>
        <pc:sldMkLst>
          <pc:docMk/>
          <pc:sldMk cId="4083929167" sldId="599"/>
        </pc:sldMkLst>
        <pc:spChg chg="mod">
          <ac:chgData name="David Stewart" userId="12e930b2-1833-43c0-85f0-a1cd61930cae" providerId="ADAL" clId="{AF652FED-9502-41B6-BACA-F80BD532375E}" dt="2021-09-15T11:51:15.421" v="30" actId="1076"/>
          <ac:spMkLst>
            <pc:docMk/>
            <pc:sldMk cId="4083929167" sldId="599"/>
            <ac:spMk id="2" creationId="{00000000-0000-0000-0000-000000000000}"/>
          </ac:spMkLst>
        </pc:spChg>
        <pc:picChg chg="add mod">
          <ac:chgData name="David Stewart" userId="12e930b2-1833-43c0-85f0-a1cd61930cae" providerId="ADAL" clId="{AF652FED-9502-41B6-BACA-F80BD532375E}" dt="2021-09-15T11:51:28.100" v="34" actId="14100"/>
          <ac:picMkLst>
            <pc:docMk/>
            <pc:sldMk cId="4083929167" sldId="599"/>
            <ac:picMk id="5" creationId="{A72782B4-7AD6-44DD-819E-06D41F928809}"/>
          </ac:picMkLst>
        </pc:picChg>
        <pc:picChg chg="mod">
          <ac:chgData name="David Stewart" userId="12e930b2-1833-43c0-85f0-a1cd61930cae" providerId="ADAL" clId="{AF652FED-9502-41B6-BACA-F80BD532375E}" dt="2021-09-15T11:51:24.569" v="33" actId="1076"/>
          <ac:picMkLst>
            <pc:docMk/>
            <pc:sldMk cId="4083929167" sldId="599"/>
            <ac:picMk id="10" creationId="{E18895AB-737A-4520-A072-6E1F9DA66D8D}"/>
          </ac:picMkLst>
        </pc:picChg>
      </pc:sldChg>
      <pc:sldChg chg="addSp delSp modSp mod">
        <pc:chgData name="David Stewart" userId="12e930b2-1833-43c0-85f0-a1cd61930cae" providerId="ADAL" clId="{AF652FED-9502-41B6-BACA-F80BD532375E}" dt="2021-09-15T16:09:25.285" v="842" actId="1076"/>
        <pc:sldMkLst>
          <pc:docMk/>
          <pc:sldMk cId="3024862821" sldId="601"/>
        </pc:sldMkLst>
        <pc:spChg chg="mod">
          <ac:chgData name="David Stewart" userId="12e930b2-1833-43c0-85f0-a1cd61930cae" providerId="ADAL" clId="{AF652FED-9502-41B6-BACA-F80BD532375E}" dt="2021-09-15T12:16:43.745" v="42" actId="1076"/>
          <ac:spMkLst>
            <pc:docMk/>
            <pc:sldMk cId="3024862821" sldId="601"/>
            <ac:spMk id="2" creationId="{00000000-0000-0000-0000-000000000000}"/>
          </ac:spMkLst>
        </pc:spChg>
        <pc:picChg chg="add del mod">
          <ac:chgData name="David Stewart" userId="12e930b2-1833-43c0-85f0-a1cd61930cae" providerId="ADAL" clId="{AF652FED-9502-41B6-BACA-F80BD532375E}" dt="2021-09-15T13:38:51.189" v="734" actId="478"/>
          <ac:picMkLst>
            <pc:docMk/>
            <pc:sldMk cId="3024862821" sldId="601"/>
            <ac:picMk id="4" creationId="{93D91E87-0F99-4578-AE83-F3D8F169C292}"/>
          </ac:picMkLst>
        </pc:picChg>
        <pc:picChg chg="add mod">
          <ac:chgData name="David Stewart" userId="12e930b2-1833-43c0-85f0-a1cd61930cae" providerId="ADAL" clId="{AF652FED-9502-41B6-BACA-F80BD532375E}" dt="2021-09-15T16:09:25.285" v="842" actId="1076"/>
          <ac:picMkLst>
            <pc:docMk/>
            <pc:sldMk cId="3024862821" sldId="601"/>
            <ac:picMk id="4" creationId="{B5DEECF9-3E62-4423-87AE-AA7315DE0EF1}"/>
          </ac:picMkLst>
        </pc:picChg>
        <pc:picChg chg="add del mod">
          <ac:chgData name="David Stewart" userId="12e930b2-1833-43c0-85f0-a1cd61930cae" providerId="ADAL" clId="{AF652FED-9502-41B6-BACA-F80BD532375E}" dt="2021-09-15T16:09:10.432" v="838" actId="478"/>
          <ac:picMkLst>
            <pc:docMk/>
            <pc:sldMk cId="3024862821" sldId="601"/>
            <ac:picMk id="5" creationId="{83E271B6-4DFE-46DF-ABE7-0972EB964FA3}"/>
          </ac:picMkLst>
        </pc:picChg>
        <pc:picChg chg="del">
          <ac:chgData name="David Stewart" userId="12e930b2-1833-43c0-85f0-a1cd61930cae" providerId="ADAL" clId="{AF652FED-9502-41B6-BACA-F80BD532375E}" dt="2021-09-15T12:16:07.756" v="35" actId="478"/>
          <ac:picMkLst>
            <pc:docMk/>
            <pc:sldMk cId="3024862821" sldId="601"/>
            <ac:picMk id="7" creationId="{9CE1C10D-6998-42D3-B322-707FD219DE82}"/>
          </ac:picMkLst>
        </pc:picChg>
      </pc:sldChg>
      <pc:sldChg chg="modSp mod">
        <pc:chgData name="David Stewart" userId="12e930b2-1833-43c0-85f0-a1cd61930cae" providerId="ADAL" clId="{AF652FED-9502-41B6-BACA-F80BD532375E}" dt="2021-09-15T16:41:56.300" v="865" actId="1076"/>
        <pc:sldMkLst>
          <pc:docMk/>
          <pc:sldMk cId="156841023" sldId="602"/>
        </pc:sldMkLst>
        <pc:spChg chg="mod">
          <ac:chgData name="David Stewart" userId="12e930b2-1833-43c0-85f0-a1cd61930cae" providerId="ADAL" clId="{AF652FED-9502-41B6-BACA-F80BD532375E}" dt="2021-09-15T16:41:56.300" v="865" actId="1076"/>
          <ac:spMkLst>
            <pc:docMk/>
            <pc:sldMk cId="156841023" sldId="602"/>
            <ac:spMk id="20" creationId="{C56350F8-FB3A-4285-B2A4-2C820871577C}"/>
          </ac:spMkLst>
        </pc:spChg>
        <pc:spChg chg="mod">
          <ac:chgData name="David Stewart" userId="12e930b2-1833-43c0-85f0-a1cd61930cae" providerId="ADAL" clId="{AF652FED-9502-41B6-BACA-F80BD532375E}" dt="2021-09-15T13:20:41.254" v="730" actId="1076"/>
          <ac:spMkLst>
            <pc:docMk/>
            <pc:sldMk cId="156841023" sldId="602"/>
            <ac:spMk id="28" creationId="{4F34E402-8246-4CC6-85F1-57638303CFBF}"/>
          </ac:spMkLst>
        </pc:spChg>
        <pc:spChg chg="mod">
          <ac:chgData name="David Stewart" userId="12e930b2-1833-43c0-85f0-a1cd61930cae" providerId="ADAL" clId="{AF652FED-9502-41B6-BACA-F80BD532375E}" dt="2021-09-15T13:20:58.773" v="733" actId="1076"/>
          <ac:spMkLst>
            <pc:docMk/>
            <pc:sldMk cId="156841023" sldId="602"/>
            <ac:spMk id="29" creationId="{54FD82AF-AEF9-4A13-8556-A27B9D9786D8}"/>
          </ac:spMkLst>
        </pc:spChg>
        <pc:spChg chg="mod">
          <ac:chgData name="David Stewart" userId="12e930b2-1833-43c0-85f0-a1cd61930cae" providerId="ADAL" clId="{AF652FED-9502-41B6-BACA-F80BD532375E}" dt="2021-09-15T13:20:53.188" v="732" actId="1076"/>
          <ac:spMkLst>
            <pc:docMk/>
            <pc:sldMk cId="156841023" sldId="602"/>
            <ac:spMk id="36" creationId="{BA4DBBCB-D618-448B-B2E1-8F90A2761F4B}"/>
          </ac:spMkLst>
        </pc:spChg>
        <pc:picChg chg="mod">
          <ac:chgData name="David Stewart" userId="12e930b2-1833-43c0-85f0-a1cd61930cae" providerId="ADAL" clId="{AF652FED-9502-41B6-BACA-F80BD532375E}" dt="2021-09-15T13:20:30.285" v="729" actId="14100"/>
          <ac:picMkLst>
            <pc:docMk/>
            <pc:sldMk cId="156841023" sldId="602"/>
            <ac:picMk id="27" creationId="{542F0B13-8DA1-47B7-B954-393A83EF6F89}"/>
          </ac:picMkLst>
        </pc:picChg>
      </pc:sldChg>
    </pc:docChg>
  </pc:docChgLst>
  <pc:docChgLst>
    <pc:chgData name="Stacey Wallace" userId="343d7c16-5539-45ed-87f6-1369abdd96d0" providerId="ADAL" clId="{F56C54FB-89D4-450E-A20E-6C6528FD5B50}"/>
    <pc:docChg chg="undo custSel modSld">
      <pc:chgData name="Stacey Wallace" userId="343d7c16-5539-45ed-87f6-1369abdd96d0" providerId="ADAL" clId="{F56C54FB-89D4-450E-A20E-6C6528FD5B50}" dt="2021-09-15T16:01:12.798" v="12676" actId="962"/>
      <pc:docMkLst>
        <pc:docMk/>
      </pc:docMkLst>
      <pc:sldChg chg="addSp delSp modSp mod">
        <pc:chgData name="Stacey Wallace" userId="343d7c16-5539-45ed-87f6-1369abdd96d0" providerId="ADAL" clId="{F56C54FB-89D4-450E-A20E-6C6528FD5B50}" dt="2021-09-15T15:10:35.503" v="632" actId="962"/>
        <pc:sldMkLst>
          <pc:docMk/>
          <pc:sldMk cId="2116373514" sldId="523"/>
        </pc:sldMkLst>
        <pc:picChg chg="del">
          <ac:chgData name="Stacey Wallace" userId="343d7c16-5539-45ed-87f6-1369abdd96d0" providerId="ADAL" clId="{F56C54FB-89D4-450E-A20E-6C6528FD5B50}" dt="2021-09-15T13:07:02.942" v="317" actId="21"/>
          <ac:picMkLst>
            <pc:docMk/>
            <pc:sldMk cId="2116373514" sldId="523"/>
            <ac:picMk id="4" creationId="{A11E7D6E-E96E-42EF-9BDB-BF13A233180B}"/>
          </ac:picMkLst>
        </pc:picChg>
        <pc:picChg chg="add del mod">
          <ac:chgData name="Stacey Wallace" userId="343d7c16-5539-45ed-87f6-1369abdd96d0" providerId="ADAL" clId="{F56C54FB-89D4-450E-A20E-6C6528FD5B50}" dt="2021-09-15T13:02:14.160" v="281" actId="21"/>
          <ac:picMkLst>
            <pc:docMk/>
            <pc:sldMk cId="2116373514" sldId="523"/>
            <ac:picMk id="7" creationId="{19D9EF57-5E1D-40A3-8C36-FD834D2F301C}"/>
          </ac:picMkLst>
        </pc:picChg>
        <pc:picChg chg="add mod">
          <ac:chgData name="Stacey Wallace" userId="343d7c16-5539-45ed-87f6-1369abdd96d0" providerId="ADAL" clId="{F56C54FB-89D4-450E-A20E-6C6528FD5B50}" dt="2021-09-15T15:10:35.503" v="632" actId="962"/>
          <ac:picMkLst>
            <pc:docMk/>
            <pc:sldMk cId="2116373514" sldId="523"/>
            <ac:picMk id="8" creationId="{E562D776-91EF-4E0C-9B30-2F26F6E235F8}"/>
          </ac:picMkLst>
        </pc:picChg>
        <pc:picChg chg="add mod">
          <ac:chgData name="Stacey Wallace" userId="343d7c16-5539-45ed-87f6-1369abdd96d0" providerId="ADAL" clId="{F56C54FB-89D4-450E-A20E-6C6528FD5B50}" dt="2021-09-15T15:10:06.498" v="532" actId="1076"/>
          <ac:picMkLst>
            <pc:docMk/>
            <pc:sldMk cId="2116373514" sldId="523"/>
            <ac:picMk id="9" creationId="{C180E41C-D276-49B4-8822-1B691CCDB8D3}"/>
          </ac:picMkLst>
        </pc:picChg>
        <pc:picChg chg="del">
          <ac:chgData name="Stacey Wallace" userId="343d7c16-5539-45ed-87f6-1369abdd96d0" providerId="ADAL" clId="{F56C54FB-89D4-450E-A20E-6C6528FD5B50}" dt="2021-09-15T12:53:26.947" v="181" actId="21"/>
          <ac:picMkLst>
            <pc:docMk/>
            <pc:sldMk cId="2116373514" sldId="523"/>
            <ac:picMk id="10" creationId="{E18895AB-737A-4520-A072-6E1F9DA66D8D}"/>
          </ac:picMkLst>
        </pc:picChg>
      </pc:sldChg>
      <pc:sldChg chg="addSp delSp modSp mod">
        <pc:chgData name="Stacey Wallace" userId="343d7c16-5539-45ed-87f6-1369abdd96d0" providerId="ADAL" clId="{F56C54FB-89D4-450E-A20E-6C6528FD5B50}" dt="2021-09-15T15:17:21.282" v="1735" actId="962"/>
        <pc:sldMkLst>
          <pc:docMk/>
          <pc:sldMk cId="686403767" sldId="524"/>
        </pc:sldMkLst>
        <pc:picChg chg="del">
          <ac:chgData name="Stacey Wallace" userId="343d7c16-5539-45ed-87f6-1369abdd96d0" providerId="ADAL" clId="{F56C54FB-89D4-450E-A20E-6C6528FD5B50}" dt="2021-09-15T13:06:54.333" v="315" actId="21"/>
          <ac:picMkLst>
            <pc:docMk/>
            <pc:sldMk cId="686403767" sldId="524"/>
            <ac:picMk id="4" creationId="{A11E7D6E-E96E-42EF-9BDB-BF13A233180B}"/>
          </ac:picMkLst>
        </pc:picChg>
        <pc:picChg chg="add del mod">
          <ac:chgData name="Stacey Wallace" userId="343d7c16-5539-45ed-87f6-1369abdd96d0" providerId="ADAL" clId="{F56C54FB-89D4-450E-A20E-6C6528FD5B50}" dt="2021-09-15T13:02:03.403" v="279" actId="21"/>
          <ac:picMkLst>
            <pc:docMk/>
            <pc:sldMk cId="686403767" sldId="524"/>
            <ac:picMk id="7" creationId="{6282EE8D-1A1C-46D7-B4BD-37E9CC5E5ADC}"/>
          </ac:picMkLst>
        </pc:picChg>
        <pc:picChg chg="add mod">
          <ac:chgData name="Stacey Wallace" userId="343d7c16-5539-45ed-87f6-1369abdd96d0" providerId="ADAL" clId="{F56C54FB-89D4-450E-A20E-6C6528FD5B50}" dt="2021-09-15T15:17:21.282" v="1735" actId="962"/>
          <ac:picMkLst>
            <pc:docMk/>
            <pc:sldMk cId="686403767" sldId="524"/>
            <ac:picMk id="8" creationId="{49985F99-3423-4807-A37B-4B12F8CE4E57}"/>
          </ac:picMkLst>
        </pc:picChg>
        <pc:picChg chg="add mod">
          <ac:chgData name="Stacey Wallace" userId="343d7c16-5539-45ed-87f6-1369abdd96d0" providerId="ADAL" clId="{F56C54FB-89D4-450E-A20E-6C6528FD5B50}" dt="2021-09-15T15:17:19.277" v="1733" actId="962"/>
          <ac:picMkLst>
            <pc:docMk/>
            <pc:sldMk cId="686403767" sldId="524"/>
            <ac:picMk id="9" creationId="{E093FC8A-499F-4368-82EF-7C7AE41027F1}"/>
          </ac:picMkLst>
        </pc:picChg>
        <pc:picChg chg="del">
          <ac:chgData name="Stacey Wallace" userId="343d7c16-5539-45ed-87f6-1369abdd96d0" providerId="ADAL" clId="{F56C54FB-89D4-450E-A20E-6C6528FD5B50}" dt="2021-09-15T12:53:12.936" v="179" actId="21"/>
          <ac:picMkLst>
            <pc:docMk/>
            <pc:sldMk cId="686403767" sldId="524"/>
            <ac:picMk id="10" creationId="{E18895AB-737A-4520-A072-6E1F9DA66D8D}"/>
          </ac:picMkLst>
        </pc:picChg>
      </pc:sldChg>
      <pc:sldChg chg="addSp delSp modSp mod">
        <pc:chgData name="Stacey Wallace" userId="343d7c16-5539-45ed-87f6-1369abdd96d0" providerId="ADAL" clId="{F56C54FB-89D4-450E-A20E-6C6528FD5B50}" dt="2021-09-15T15:17:40.688" v="1745" actId="962"/>
        <pc:sldMkLst>
          <pc:docMk/>
          <pc:sldMk cId="3223102114" sldId="525"/>
        </pc:sldMkLst>
        <pc:picChg chg="del">
          <ac:chgData name="Stacey Wallace" userId="343d7c16-5539-45ed-87f6-1369abdd96d0" providerId="ADAL" clId="{F56C54FB-89D4-450E-A20E-6C6528FD5B50}" dt="2021-09-15T13:06:28.625" v="309" actId="21"/>
          <ac:picMkLst>
            <pc:docMk/>
            <pc:sldMk cId="3223102114" sldId="525"/>
            <ac:picMk id="4" creationId="{A11E7D6E-E96E-42EF-9BDB-BF13A233180B}"/>
          </ac:picMkLst>
        </pc:picChg>
        <pc:picChg chg="add del mod">
          <ac:chgData name="Stacey Wallace" userId="343d7c16-5539-45ed-87f6-1369abdd96d0" providerId="ADAL" clId="{F56C54FB-89D4-450E-A20E-6C6528FD5B50}" dt="2021-09-15T13:01:29.257" v="273" actId="21"/>
          <ac:picMkLst>
            <pc:docMk/>
            <pc:sldMk cId="3223102114" sldId="525"/>
            <ac:picMk id="7" creationId="{C6A19871-490B-449B-A2D2-E22EEFBF5D70}"/>
          </ac:picMkLst>
        </pc:picChg>
        <pc:picChg chg="add mod">
          <ac:chgData name="Stacey Wallace" userId="343d7c16-5539-45ed-87f6-1369abdd96d0" providerId="ADAL" clId="{F56C54FB-89D4-450E-A20E-6C6528FD5B50}" dt="2021-09-15T15:17:40.688" v="1745" actId="962"/>
          <ac:picMkLst>
            <pc:docMk/>
            <pc:sldMk cId="3223102114" sldId="525"/>
            <ac:picMk id="8" creationId="{6DB821C4-7B69-4690-9341-6E39945DB7D6}"/>
          </ac:picMkLst>
        </pc:picChg>
        <pc:picChg chg="add mod">
          <ac:chgData name="Stacey Wallace" userId="343d7c16-5539-45ed-87f6-1369abdd96d0" providerId="ADAL" clId="{F56C54FB-89D4-450E-A20E-6C6528FD5B50}" dt="2021-09-15T15:17:38.684" v="1743" actId="962"/>
          <ac:picMkLst>
            <pc:docMk/>
            <pc:sldMk cId="3223102114" sldId="525"/>
            <ac:picMk id="9" creationId="{4A015822-5AED-4780-94DB-BFC595D10F27}"/>
          </ac:picMkLst>
        </pc:picChg>
        <pc:picChg chg="del">
          <ac:chgData name="Stacey Wallace" userId="343d7c16-5539-45ed-87f6-1369abdd96d0" providerId="ADAL" clId="{F56C54FB-89D4-450E-A20E-6C6528FD5B50}" dt="2021-09-15T12:52:32.978" v="173" actId="21"/>
          <ac:picMkLst>
            <pc:docMk/>
            <pc:sldMk cId="3223102114" sldId="525"/>
            <ac:picMk id="10" creationId="{E18895AB-737A-4520-A072-6E1F9DA66D8D}"/>
          </ac:picMkLst>
        </pc:picChg>
      </pc:sldChg>
      <pc:sldChg chg="addSp delSp modSp mod">
        <pc:chgData name="Stacey Wallace" userId="343d7c16-5539-45ed-87f6-1369abdd96d0" providerId="ADAL" clId="{F56C54FB-89D4-450E-A20E-6C6528FD5B50}" dt="2021-09-15T15:17:53.583" v="1752" actId="962"/>
        <pc:sldMkLst>
          <pc:docMk/>
          <pc:sldMk cId="1184355058" sldId="526"/>
        </pc:sldMkLst>
        <pc:picChg chg="del">
          <ac:chgData name="Stacey Wallace" userId="343d7c16-5539-45ed-87f6-1369abdd96d0" providerId="ADAL" clId="{F56C54FB-89D4-450E-A20E-6C6528FD5B50}" dt="2021-09-15T13:06:00.109" v="303" actId="21"/>
          <ac:picMkLst>
            <pc:docMk/>
            <pc:sldMk cId="1184355058" sldId="526"/>
            <ac:picMk id="4" creationId="{A11E7D6E-E96E-42EF-9BDB-BF13A233180B}"/>
          </ac:picMkLst>
        </pc:picChg>
        <pc:picChg chg="add del mod">
          <ac:chgData name="Stacey Wallace" userId="343d7c16-5539-45ed-87f6-1369abdd96d0" providerId="ADAL" clId="{F56C54FB-89D4-450E-A20E-6C6528FD5B50}" dt="2021-09-15T13:01:07.179" v="269" actId="21"/>
          <ac:picMkLst>
            <pc:docMk/>
            <pc:sldMk cId="1184355058" sldId="526"/>
            <ac:picMk id="7" creationId="{2BDAA1F6-E808-44E3-A005-EFECF6C374D9}"/>
          </ac:picMkLst>
        </pc:picChg>
        <pc:picChg chg="add mod">
          <ac:chgData name="Stacey Wallace" userId="343d7c16-5539-45ed-87f6-1369abdd96d0" providerId="ADAL" clId="{F56C54FB-89D4-450E-A20E-6C6528FD5B50}" dt="2021-09-15T15:17:53.583" v="1752" actId="962"/>
          <ac:picMkLst>
            <pc:docMk/>
            <pc:sldMk cId="1184355058" sldId="526"/>
            <ac:picMk id="8" creationId="{1149B712-3D08-4932-8618-4527F76298FB}"/>
          </ac:picMkLst>
        </pc:picChg>
        <pc:picChg chg="add mod">
          <ac:chgData name="Stacey Wallace" userId="343d7c16-5539-45ed-87f6-1369abdd96d0" providerId="ADAL" clId="{F56C54FB-89D4-450E-A20E-6C6528FD5B50}" dt="2021-09-15T15:17:51.108" v="1751" actId="962"/>
          <ac:picMkLst>
            <pc:docMk/>
            <pc:sldMk cId="1184355058" sldId="526"/>
            <ac:picMk id="9" creationId="{992752AE-60E8-4232-BF16-364831A39AAE}"/>
          </ac:picMkLst>
        </pc:picChg>
        <pc:picChg chg="del">
          <ac:chgData name="Stacey Wallace" userId="343d7c16-5539-45ed-87f6-1369abdd96d0" providerId="ADAL" clId="{F56C54FB-89D4-450E-A20E-6C6528FD5B50}" dt="2021-09-15T12:52:12.286" v="169" actId="21"/>
          <ac:picMkLst>
            <pc:docMk/>
            <pc:sldMk cId="1184355058" sldId="526"/>
            <ac:picMk id="10" creationId="{E18895AB-737A-4520-A072-6E1F9DA66D8D}"/>
          </ac:picMkLst>
        </pc:picChg>
      </pc:sldChg>
      <pc:sldChg chg="addSp delSp modSp mod">
        <pc:chgData name="Stacey Wallace" userId="343d7c16-5539-45ed-87f6-1369abdd96d0" providerId="ADAL" clId="{F56C54FB-89D4-450E-A20E-6C6528FD5B50}" dt="2021-09-15T15:40:27.749" v="7563" actId="962"/>
        <pc:sldMkLst>
          <pc:docMk/>
          <pc:sldMk cId="3935267945" sldId="527"/>
        </pc:sldMkLst>
        <pc:spChg chg="mod">
          <ac:chgData name="Stacey Wallace" userId="343d7c16-5539-45ed-87f6-1369abdd96d0" providerId="ADAL" clId="{F56C54FB-89D4-450E-A20E-6C6528FD5B50}" dt="2021-09-15T15:38:49.557" v="7252" actId="962"/>
          <ac:spMkLst>
            <pc:docMk/>
            <pc:sldMk cId="3935267945" sldId="527"/>
            <ac:spMk id="12" creationId="{9FF75780-780C-44BA-9872-96268A1617ED}"/>
          </ac:spMkLst>
        </pc:spChg>
        <pc:spChg chg="mod">
          <ac:chgData name="Stacey Wallace" userId="343d7c16-5539-45ed-87f6-1369abdd96d0" providerId="ADAL" clId="{F56C54FB-89D4-450E-A20E-6C6528FD5B50}" dt="2021-09-15T15:39:07.179" v="7294" actId="962"/>
          <ac:spMkLst>
            <pc:docMk/>
            <pc:sldMk cId="3935267945" sldId="527"/>
            <ac:spMk id="13" creationId="{0B55D324-7AA8-487F-8D47-D7B6C69A4C36}"/>
          </ac:spMkLst>
        </pc:spChg>
        <pc:spChg chg="mod">
          <ac:chgData name="Stacey Wallace" userId="343d7c16-5539-45ed-87f6-1369abdd96d0" providerId="ADAL" clId="{F56C54FB-89D4-450E-A20E-6C6528FD5B50}" dt="2021-09-15T15:39:22.649" v="7331" actId="962"/>
          <ac:spMkLst>
            <pc:docMk/>
            <pc:sldMk cId="3935267945" sldId="527"/>
            <ac:spMk id="14" creationId="{02495159-3245-4C87-AC84-A822365EB3C5}"/>
          </ac:spMkLst>
        </pc:spChg>
        <pc:spChg chg="mod">
          <ac:chgData name="Stacey Wallace" userId="343d7c16-5539-45ed-87f6-1369abdd96d0" providerId="ADAL" clId="{F56C54FB-89D4-450E-A20E-6C6528FD5B50}" dt="2021-09-15T15:39:37.241" v="7367" actId="962"/>
          <ac:spMkLst>
            <pc:docMk/>
            <pc:sldMk cId="3935267945" sldId="527"/>
            <ac:spMk id="15" creationId="{5B60146C-415C-4BDE-A1B8-E7849D7146E6}"/>
          </ac:spMkLst>
        </pc:spChg>
        <pc:spChg chg="mod">
          <ac:chgData name="Stacey Wallace" userId="343d7c16-5539-45ed-87f6-1369abdd96d0" providerId="ADAL" clId="{F56C54FB-89D4-450E-A20E-6C6528FD5B50}" dt="2021-09-15T15:40:03.861" v="7451" actId="962"/>
          <ac:spMkLst>
            <pc:docMk/>
            <pc:sldMk cId="3935267945" sldId="527"/>
            <ac:spMk id="16" creationId="{D6271A0A-7FB3-46E0-AD6B-83120578551B}"/>
          </ac:spMkLst>
        </pc:spChg>
        <pc:picChg chg="mod">
          <ac:chgData name="Stacey Wallace" userId="343d7c16-5539-45ed-87f6-1369abdd96d0" providerId="ADAL" clId="{F56C54FB-89D4-450E-A20E-6C6528FD5B50}" dt="2021-09-15T15:40:27.749" v="7563" actId="962"/>
          <ac:picMkLst>
            <pc:docMk/>
            <pc:sldMk cId="3935267945" sldId="527"/>
            <ac:picMk id="4" creationId="{02CD2137-3DAE-4FC6-96E0-CA6DD72BEC0A}"/>
          </ac:picMkLst>
        </pc:picChg>
        <pc:picChg chg="del mod">
          <ac:chgData name="Stacey Wallace" userId="343d7c16-5539-45ed-87f6-1369abdd96d0" providerId="ADAL" clId="{F56C54FB-89D4-450E-A20E-6C6528FD5B50}" dt="2021-09-15T12:55:53.098" v="210" actId="21"/>
          <ac:picMkLst>
            <pc:docMk/>
            <pc:sldMk cId="3935267945" sldId="527"/>
            <ac:picMk id="7" creationId="{DADDDDA9-C628-4ED0-8C6B-64BD21292FB5}"/>
          </ac:picMkLst>
        </pc:picChg>
        <pc:picChg chg="del">
          <ac:chgData name="Stacey Wallace" userId="343d7c16-5539-45ed-87f6-1369abdd96d0" providerId="ADAL" clId="{F56C54FB-89D4-450E-A20E-6C6528FD5B50}" dt="2021-09-15T13:08:57.662" v="332" actId="21"/>
          <ac:picMkLst>
            <pc:docMk/>
            <pc:sldMk cId="3935267945" sldId="527"/>
            <ac:picMk id="8" creationId="{7901A354-63ED-46B0-9469-453988EF64AE}"/>
          </ac:picMkLst>
        </pc:picChg>
        <pc:picChg chg="add del mod">
          <ac:chgData name="Stacey Wallace" userId="343d7c16-5539-45ed-87f6-1369abdd96d0" providerId="ADAL" clId="{F56C54FB-89D4-450E-A20E-6C6528FD5B50}" dt="2021-09-15T13:08:53.984" v="331" actId="21"/>
          <ac:picMkLst>
            <pc:docMk/>
            <pc:sldMk cId="3935267945" sldId="527"/>
            <ac:picMk id="10" creationId="{5753509F-DF16-4489-AC77-87A3CACD3F7B}"/>
          </ac:picMkLst>
        </pc:picChg>
        <pc:picChg chg="add mod">
          <ac:chgData name="Stacey Wallace" userId="343d7c16-5539-45ed-87f6-1369abdd96d0" providerId="ADAL" clId="{F56C54FB-89D4-450E-A20E-6C6528FD5B50}" dt="2021-09-15T15:40:09.218" v="7453" actId="962"/>
          <ac:picMkLst>
            <pc:docMk/>
            <pc:sldMk cId="3935267945" sldId="527"/>
            <ac:picMk id="11" creationId="{E112456C-DF13-43AB-ACA3-16B551B2C402}"/>
          </ac:picMkLst>
        </pc:picChg>
        <pc:picChg chg="add mod">
          <ac:chgData name="Stacey Wallace" userId="343d7c16-5539-45ed-87f6-1369abdd96d0" providerId="ADAL" clId="{F56C54FB-89D4-450E-A20E-6C6528FD5B50}" dt="2021-09-15T15:40:12.118" v="7455" actId="962"/>
          <ac:picMkLst>
            <pc:docMk/>
            <pc:sldMk cId="3935267945" sldId="527"/>
            <ac:picMk id="17" creationId="{56B58A51-595F-46AB-BCF3-027999AC00E4}"/>
          </ac:picMkLst>
        </pc:picChg>
      </pc:sldChg>
      <pc:sldChg chg="addSp delSp modSp mod">
        <pc:chgData name="Stacey Wallace" userId="343d7c16-5539-45ed-87f6-1369abdd96d0" providerId="ADAL" clId="{F56C54FB-89D4-450E-A20E-6C6528FD5B50}" dt="2021-09-15T15:40:52.154" v="7691" actId="1076"/>
        <pc:sldMkLst>
          <pc:docMk/>
          <pc:sldMk cId="580015831" sldId="528"/>
        </pc:sldMkLst>
        <pc:picChg chg="del mod">
          <ac:chgData name="Stacey Wallace" userId="343d7c16-5539-45ed-87f6-1369abdd96d0" providerId="ADAL" clId="{F56C54FB-89D4-450E-A20E-6C6528FD5B50}" dt="2021-09-15T12:55:43.812" v="207" actId="21"/>
          <ac:picMkLst>
            <pc:docMk/>
            <pc:sldMk cId="580015831" sldId="528"/>
            <ac:picMk id="4" creationId="{A11E7D6E-E96E-42EF-9BDB-BF13A233180B}"/>
          </ac:picMkLst>
        </pc:picChg>
        <pc:picChg chg="mod">
          <ac:chgData name="Stacey Wallace" userId="343d7c16-5539-45ed-87f6-1369abdd96d0" providerId="ADAL" clId="{F56C54FB-89D4-450E-A20E-6C6528FD5B50}" dt="2021-09-15T15:40:47.861" v="7689" actId="962"/>
          <ac:picMkLst>
            <pc:docMk/>
            <pc:sldMk cId="580015831" sldId="528"/>
            <ac:picMk id="5" creationId="{40DE4BF5-4009-4D9E-BDCF-BA8D83AD05F0}"/>
          </ac:picMkLst>
        </pc:picChg>
        <pc:picChg chg="add del mod">
          <ac:chgData name="Stacey Wallace" userId="343d7c16-5539-45ed-87f6-1369abdd96d0" providerId="ADAL" clId="{F56C54FB-89D4-450E-A20E-6C6528FD5B50}" dt="2021-09-15T13:09:06.900" v="334" actId="21"/>
          <ac:picMkLst>
            <pc:docMk/>
            <pc:sldMk cId="580015831" sldId="528"/>
            <ac:picMk id="8" creationId="{0CCB68E5-AA88-48CD-BCE8-A1C01AE62BB3}"/>
          </ac:picMkLst>
        </pc:picChg>
        <pc:picChg chg="add mod">
          <ac:chgData name="Stacey Wallace" userId="343d7c16-5539-45ed-87f6-1369abdd96d0" providerId="ADAL" clId="{F56C54FB-89D4-450E-A20E-6C6528FD5B50}" dt="2021-09-15T15:40:50.847" v="7690" actId="1076"/>
          <ac:picMkLst>
            <pc:docMk/>
            <pc:sldMk cId="580015831" sldId="528"/>
            <ac:picMk id="9" creationId="{24DA7584-1102-431D-8561-4B600E5CD205}"/>
          </ac:picMkLst>
        </pc:picChg>
        <pc:picChg chg="del">
          <ac:chgData name="Stacey Wallace" userId="343d7c16-5539-45ed-87f6-1369abdd96d0" providerId="ADAL" clId="{F56C54FB-89D4-450E-A20E-6C6528FD5B50}" dt="2021-09-15T13:09:10.270" v="335" actId="21"/>
          <ac:picMkLst>
            <pc:docMk/>
            <pc:sldMk cId="580015831" sldId="528"/>
            <ac:picMk id="10" creationId="{E18895AB-737A-4520-A072-6E1F9DA66D8D}"/>
          </ac:picMkLst>
        </pc:picChg>
        <pc:picChg chg="add mod">
          <ac:chgData name="Stacey Wallace" userId="343d7c16-5539-45ed-87f6-1369abdd96d0" providerId="ADAL" clId="{F56C54FB-89D4-450E-A20E-6C6528FD5B50}" dt="2021-09-15T15:40:52.154" v="7691" actId="1076"/>
          <ac:picMkLst>
            <pc:docMk/>
            <pc:sldMk cId="580015831" sldId="528"/>
            <ac:picMk id="11" creationId="{ADC86637-AACE-4131-8891-83B2C1FFDEB7}"/>
          </ac:picMkLst>
        </pc:picChg>
      </pc:sldChg>
      <pc:sldChg chg="addSp delSp modSp mod">
        <pc:chgData name="Stacey Wallace" userId="343d7c16-5539-45ed-87f6-1369abdd96d0" providerId="ADAL" clId="{F56C54FB-89D4-450E-A20E-6C6528FD5B50}" dt="2021-09-15T15:41:10.526" v="7764" actId="962"/>
        <pc:sldMkLst>
          <pc:docMk/>
          <pc:sldMk cId="2169282437" sldId="529"/>
        </pc:sldMkLst>
        <pc:spChg chg="mod">
          <ac:chgData name="Stacey Wallace" userId="343d7c16-5539-45ed-87f6-1369abdd96d0" providerId="ADAL" clId="{F56C54FB-89D4-450E-A20E-6C6528FD5B50}" dt="2021-09-15T12:55:35.552" v="204" actId="1076"/>
          <ac:spMkLst>
            <pc:docMk/>
            <pc:sldMk cId="2169282437" sldId="529"/>
            <ac:spMk id="2" creationId="{00000000-0000-0000-0000-000000000000}"/>
          </ac:spMkLst>
        </pc:spChg>
        <pc:picChg chg="del mod">
          <ac:chgData name="Stacey Wallace" userId="343d7c16-5539-45ed-87f6-1369abdd96d0" providerId="ADAL" clId="{F56C54FB-89D4-450E-A20E-6C6528FD5B50}" dt="2021-09-15T12:55:31.984" v="203" actId="21"/>
          <ac:picMkLst>
            <pc:docMk/>
            <pc:sldMk cId="2169282437" sldId="529"/>
            <ac:picMk id="4" creationId="{A11E7D6E-E96E-42EF-9BDB-BF13A233180B}"/>
          </ac:picMkLst>
        </pc:picChg>
        <pc:picChg chg="mod">
          <ac:chgData name="Stacey Wallace" userId="343d7c16-5539-45ed-87f6-1369abdd96d0" providerId="ADAL" clId="{F56C54FB-89D4-450E-A20E-6C6528FD5B50}" dt="2021-09-15T15:41:10.526" v="7764" actId="962"/>
          <ac:picMkLst>
            <pc:docMk/>
            <pc:sldMk cId="2169282437" sldId="529"/>
            <ac:picMk id="5" creationId="{7E479F32-D9D8-4459-B116-66C7F609A44D}"/>
          </ac:picMkLst>
        </pc:picChg>
        <pc:picChg chg="add del mod">
          <ac:chgData name="Stacey Wallace" userId="343d7c16-5539-45ed-87f6-1369abdd96d0" providerId="ADAL" clId="{F56C54FB-89D4-450E-A20E-6C6528FD5B50}" dt="2021-09-15T13:09:21.300" v="337" actId="21"/>
          <ac:picMkLst>
            <pc:docMk/>
            <pc:sldMk cId="2169282437" sldId="529"/>
            <ac:picMk id="7" creationId="{8A7CC8A7-61EB-43FE-A4D0-E1D3D8A7B47F}"/>
          </ac:picMkLst>
        </pc:picChg>
        <pc:picChg chg="add mod">
          <ac:chgData name="Stacey Wallace" userId="343d7c16-5539-45ed-87f6-1369abdd96d0" providerId="ADAL" clId="{F56C54FB-89D4-450E-A20E-6C6528FD5B50}" dt="2021-09-15T15:40:58.310" v="7693" actId="962"/>
          <ac:picMkLst>
            <pc:docMk/>
            <pc:sldMk cId="2169282437" sldId="529"/>
            <ac:picMk id="8" creationId="{B5B4FD52-8F57-413C-8780-413D82992732}"/>
          </ac:picMkLst>
        </pc:picChg>
        <pc:picChg chg="add mod">
          <ac:chgData name="Stacey Wallace" userId="343d7c16-5539-45ed-87f6-1369abdd96d0" providerId="ADAL" clId="{F56C54FB-89D4-450E-A20E-6C6528FD5B50}" dt="2021-09-15T15:41:01.260" v="7695" actId="962"/>
          <ac:picMkLst>
            <pc:docMk/>
            <pc:sldMk cId="2169282437" sldId="529"/>
            <ac:picMk id="9" creationId="{2EED93BD-8220-4309-BE04-12C299C3B589}"/>
          </ac:picMkLst>
        </pc:picChg>
        <pc:picChg chg="del">
          <ac:chgData name="Stacey Wallace" userId="343d7c16-5539-45ed-87f6-1369abdd96d0" providerId="ADAL" clId="{F56C54FB-89D4-450E-A20E-6C6528FD5B50}" dt="2021-09-15T12:48:37.277" v="138" actId="21"/>
          <ac:picMkLst>
            <pc:docMk/>
            <pc:sldMk cId="2169282437" sldId="529"/>
            <ac:picMk id="10" creationId="{E18895AB-737A-4520-A072-6E1F9DA66D8D}"/>
          </ac:picMkLst>
        </pc:picChg>
      </pc:sldChg>
      <pc:sldChg chg="addSp delSp modSp mod">
        <pc:chgData name="Stacey Wallace" userId="343d7c16-5539-45ed-87f6-1369abdd96d0" providerId="ADAL" clId="{F56C54FB-89D4-450E-A20E-6C6528FD5B50}" dt="2021-09-15T16:01:12.798" v="12676" actId="962"/>
        <pc:sldMkLst>
          <pc:docMk/>
          <pc:sldMk cId="3702422339" sldId="530"/>
        </pc:sldMkLst>
        <pc:picChg chg="del">
          <ac:chgData name="Stacey Wallace" userId="343d7c16-5539-45ed-87f6-1369abdd96d0" providerId="ADAL" clId="{F56C54FB-89D4-450E-A20E-6C6528FD5B50}" dt="2021-09-15T12:54:13.449" v="189" actId="21"/>
          <ac:picMkLst>
            <pc:docMk/>
            <pc:sldMk cId="3702422339" sldId="530"/>
            <ac:picMk id="4" creationId="{A11E7D6E-E96E-42EF-9BDB-BF13A233180B}"/>
          </ac:picMkLst>
        </pc:picChg>
        <pc:picChg chg="add del mod">
          <ac:chgData name="Stacey Wallace" userId="343d7c16-5539-45ed-87f6-1369abdd96d0" providerId="ADAL" clId="{F56C54FB-89D4-450E-A20E-6C6528FD5B50}" dt="2021-09-15T13:10:07.129" v="346" actId="21"/>
          <ac:picMkLst>
            <pc:docMk/>
            <pc:sldMk cId="3702422339" sldId="530"/>
            <ac:picMk id="7" creationId="{152132CE-E5EA-4516-BD54-7A2EF96EDEC5}"/>
          </ac:picMkLst>
        </pc:picChg>
        <pc:picChg chg="add mod">
          <ac:chgData name="Stacey Wallace" userId="343d7c16-5539-45ed-87f6-1369abdd96d0" providerId="ADAL" clId="{F56C54FB-89D4-450E-A20E-6C6528FD5B50}" dt="2021-09-15T15:44:11.967" v="8059" actId="962"/>
          <ac:picMkLst>
            <pc:docMk/>
            <pc:sldMk cId="3702422339" sldId="530"/>
            <ac:picMk id="8" creationId="{BD6DE361-234E-4B78-BF59-13C2EA92698B}"/>
          </ac:picMkLst>
        </pc:picChg>
        <pc:picChg chg="add mod">
          <ac:chgData name="Stacey Wallace" userId="343d7c16-5539-45ed-87f6-1369abdd96d0" providerId="ADAL" clId="{F56C54FB-89D4-450E-A20E-6C6528FD5B50}" dt="2021-09-15T15:44:16.978" v="8061" actId="962"/>
          <ac:picMkLst>
            <pc:docMk/>
            <pc:sldMk cId="3702422339" sldId="530"/>
            <ac:picMk id="9" creationId="{9C890667-8864-4915-ADF5-E2D33D7E7CBF}"/>
          </ac:picMkLst>
        </pc:picChg>
        <pc:picChg chg="del">
          <ac:chgData name="Stacey Wallace" userId="343d7c16-5539-45ed-87f6-1369abdd96d0" providerId="ADAL" clId="{F56C54FB-89D4-450E-A20E-6C6528FD5B50}" dt="2021-09-15T13:10:10.298" v="347" actId="21"/>
          <ac:picMkLst>
            <pc:docMk/>
            <pc:sldMk cId="3702422339" sldId="530"/>
            <ac:picMk id="10" creationId="{E18895AB-737A-4520-A072-6E1F9DA66D8D}"/>
          </ac:picMkLst>
        </pc:picChg>
        <pc:picChg chg="mod">
          <ac:chgData name="Stacey Wallace" userId="343d7c16-5539-45ed-87f6-1369abdd96d0" providerId="ADAL" clId="{F56C54FB-89D4-450E-A20E-6C6528FD5B50}" dt="2021-09-15T15:44:27.656" v="8139" actId="962"/>
          <ac:picMkLst>
            <pc:docMk/>
            <pc:sldMk cId="3702422339" sldId="530"/>
            <ac:picMk id="11" creationId="{E61EE716-27AE-4B83-8B50-1F4F2C44CAFB}"/>
          </ac:picMkLst>
        </pc:picChg>
        <pc:picChg chg="mod">
          <ac:chgData name="Stacey Wallace" userId="343d7c16-5539-45ed-87f6-1369abdd96d0" providerId="ADAL" clId="{F56C54FB-89D4-450E-A20E-6C6528FD5B50}" dt="2021-09-15T16:01:12.798" v="12676" actId="962"/>
          <ac:picMkLst>
            <pc:docMk/>
            <pc:sldMk cId="3702422339" sldId="530"/>
            <ac:picMk id="1026" creationId="{FE5C66CA-A092-43E9-9607-4ADCAB303029}"/>
          </ac:picMkLst>
        </pc:picChg>
        <pc:picChg chg="mod">
          <ac:chgData name="Stacey Wallace" userId="343d7c16-5539-45ed-87f6-1369abdd96d0" providerId="ADAL" clId="{F56C54FB-89D4-450E-A20E-6C6528FD5B50}" dt="2021-09-15T15:59:44.826" v="12584" actId="962"/>
          <ac:picMkLst>
            <pc:docMk/>
            <pc:sldMk cId="3702422339" sldId="530"/>
            <ac:picMk id="1027" creationId="{B234E33A-663A-4D4A-9772-43D28F699B4F}"/>
          </ac:picMkLst>
        </pc:picChg>
      </pc:sldChg>
      <pc:sldChg chg="addSp delSp modSp mod">
        <pc:chgData name="Stacey Wallace" userId="343d7c16-5539-45ed-87f6-1369abdd96d0" providerId="ADAL" clId="{F56C54FB-89D4-450E-A20E-6C6528FD5B50}" dt="2021-09-15T15:45:17.703" v="8408" actId="962"/>
        <pc:sldMkLst>
          <pc:docMk/>
          <pc:sldMk cId="1591792726" sldId="531"/>
        </pc:sldMkLst>
        <pc:picChg chg="del">
          <ac:chgData name="Stacey Wallace" userId="343d7c16-5539-45ed-87f6-1369abdd96d0" providerId="ADAL" clId="{F56C54FB-89D4-450E-A20E-6C6528FD5B50}" dt="2021-09-15T12:53:57.084" v="185" actId="21"/>
          <ac:picMkLst>
            <pc:docMk/>
            <pc:sldMk cId="1591792726" sldId="531"/>
            <ac:picMk id="4" creationId="{A11E7D6E-E96E-42EF-9BDB-BF13A233180B}"/>
          </ac:picMkLst>
        </pc:picChg>
        <pc:picChg chg="add del mod">
          <ac:chgData name="Stacey Wallace" userId="343d7c16-5539-45ed-87f6-1369abdd96d0" providerId="ADAL" clId="{F56C54FB-89D4-450E-A20E-6C6528FD5B50}" dt="2021-09-15T13:10:35.500" v="352" actId="21"/>
          <ac:picMkLst>
            <pc:docMk/>
            <pc:sldMk cId="1591792726" sldId="531"/>
            <ac:picMk id="7" creationId="{F48938A4-4752-4394-8182-59D529AF33D2}"/>
          </ac:picMkLst>
        </pc:picChg>
        <pc:picChg chg="add mod">
          <ac:chgData name="Stacey Wallace" userId="343d7c16-5539-45ed-87f6-1369abdd96d0" providerId="ADAL" clId="{F56C54FB-89D4-450E-A20E-6C6528FD5B50}" dt="2021-09-15T15:45:00.011" v="8270" actId="962"/>
          <ac:picMkLst>
            <pc:docMk/>
            <pc:sldMk cId="1591792726" sldId="531"/>
            <ac:picMk id="8" creationId="{382D2FB8-1CFA-4B67-9156-12087B12C838}"/>
          </ac:picMkLst>
        </pc:picChg>
        <pc:picChg chg="add mod">
          <ac:chgData name="Stacey Wallace" userId="343d7c16-5539-45ed-87f6-1369abdd96d0" providerId="ADAL" clId="{F56C54FB-89D4-450E-A20E-6C6528FD5B50}" dt="2021-09-15T15:45:01.825" v="8272" actId="962"/>
          <ac:picMkLst>
            <pc:docMk/>
            <pc:sldMk cId="1591792726" sldId="531"/>
            <ac:picMk id="9" creationId="{D2755095-E10C-410E-8CEC-5A7FF4047B4A}"/>
          </ac:picMkLst>
        </pc:picChg>
        <pc:picChg chg="del">
          <ac:chgData name="Stacey Wallace" userId="343d7c16-5539-45ed-87f6-1369abdd96d0" providerId="ADAL" clId="{F56C54FB-89D4-450E-A20E-6C6528FD5B50}" dt="2021-09-15T12:46:26.977" v="124" actId="21"/>
          <ac:picMkLst>
            <pc:docMk/>
            <pc:sldMk cId="1591792726" sldId="531"/>
            <ac:picMk id="10" creationId="{E18895AB-737A-4520-A072-6E1F9DA66D8D}"/>
          </ac:picMkLst>
        </pc:picChg>
        <pc:picChg chg="mod">
          <ac:chgData name="Stacey Wallace" userId="343d7c16-5539-45ed-87f6-1369abdd96d0" providerId="ADAL" clId="{F56C54FB-89D4-450E-A20E-6C6528FD5B50}" dt="2021-09-15T15:45:17.703" v="8408" actId="962"/>
          <ac:picMkLst>
            <pc:docMk/>
            <pc:sldMk cId="1591792726" sldId="531"/>
            <ac:picMk id="11" creationId="{EFE8DC3D-B31D-422E-9234-3322896651A4}"/>
          </ac:picMkLst>
        </pc:picChg>
      </pc:sldChg>
      <pc:sldChg chg="addSp delSp modSp mod">
        <pc:chgData name="Stacey Wallace" userId="343d7c16-5539-45ed-87f6-1369abdd96d0" providerId="ADAL" clId="{F56C54FB-89D4-450E-A20E-6C6528FD5B50}" dt="2021-09-15T15:45:33.822" v="8490" actId="962"/>
        <pc:sldMkLst>
          <pc:docMk/>
          <pc:sldMk cId="1593873971" sldId="532"/>
        </pc:sldMkLst>
        <pc:picChg chg="del">
          <ac:chgData name="Stacey Wallace" userId="343d7c16-5539-45ed-87f6-1369abdd96d0" providerId="ADAL" clId="{F56C54FB-89D4-450E-A20E-6C6528FD5B50}" dt="2021-09-15T12:53:48.367" v="183" actId="21"/>
          <ac:picMkLst>
            <pc:docMk/>
            <pc:sldMk cId="1593873971" sldId="532"/>
            <ac:picMk id="4" creationId="{A11E7D6E-E96E-42EF-9BDB-BF13A233180B}"/>
          </ac:picMkLst>
        </pc:picChg>
        <pc:picChg chg="mod">
          <ac:chgData name="Stacey Wallace" userId="343d7c16-5539-45ed-87f6-1369abdd96d0" providerId="ADAL" clId="{F56C54FB-89D4-450E-A20E-6C6528FD5B50}" dt="2021-09-15T15:45:33.822" v="8490" actId="962"/>
          <ac:picMkLst>
            <pc:docMk/>
            <pc:sldMk cId="1593873971" sldId="532"/>
            <ac:picMk id="5" creationId="{3BEC027B-1052-421A-9A1A-5A83C6513C23}"/>
          </ac:picMkLst>
        </pc:picChg>
        <pc:picChg chg="add del mod">
          <ac:chgData name="Stacey Wallace" userId="343d7c16-5539-45ed-87f6-1369abdd96d0" providerId="ADAL" clId="{F56C54FB-89D4-450E-A20E-6C6528FD5B50}" dt="2021-09-15T13:10:45.707" v="354" actId="21"/>
          <ac:picMkLst>
            <pc:docMk/>
            <pc:sldMk cId="1593873971" sldId="532"/>
            <ac:picMk id="7" creationId="{B0E398B1-225F-4C30-B00F-B6A7515AA4DB}"/>
          </ac:picMkLst>
        </pc:picChg>
        <pc:picChg chg="add mod">
          <ac:chgData name="Stacey Wallace" userId="343d7c16-5539-45ed-87f6-1369abdd96d0" providerId="ADAL" clId="{F56C54FB-89D4-450E-A20E-6C6528FD5B50}" dt="2021-09-15T15:45:22.992" v="8410" actId="962"/>
          <ac:picMkLst>
            <pc:docMk/>
            <pc:sldMk cId="1593873971" sldId="532"/>
            <ac:picMk id="8" creationId="{440317CC-D0EA-45B2-923D-04577FC2E2E7}"/>
          </ac:picMkLst>
        </pc:picChg>
        <pc:picChg chg="add mod">
          <ac:chgData name="Stacey Wallace" userId="343d7c16-5539-45ed-87f6-1369abdd96d0" providerId="ADAL" clId="{F56C54FB-89D4-450E-A20E-6C6528FD5B50}" dt="2021-09-15T15:45:24.934" v="8412" actId="962"/>
          <ac:picMkLst>
            <pc:docMk/>
            <pc:sldMk cId="1593873971" sldId="532"/>
            <ac:picMk id="9" creationId="{EA1D60B5-00CB-498F-8FAB-393182388277}"/>
          </ac:picMkLst>
        </pc:picChg>
        <pc:picChg chg="del">
          <ac:chgData name="Stacey Wallace" userId="343d7c16-5539-45ed-87f6-1369abdd96d0" providerId="ADAL" clId="{F56C54FB-89D4-450E-A20E-6C6528FD5B50}" dt="2021-09-15T13:10:48.629" v="355" actId="21"/>
          <ac:picMkLst>
            <pc:docMk/>
            <pc:sldMk cId="1593873971" sldId="532"/>
            <ac:picMk id="10" creationId="{E18895AB-737A-4520-A072-6E1F9DA66D8D}"/>
          </ac:picMkLst>
        </pc:picChg>
      </pc:sldChg>
      <pc:sldChg chg="addSp delSp modSp mod">
        <pc:chgData name="Stacey Wallace" userId="343d7c16-5539-45ed-87f6-1369abdd96d0" providerId="ADAL" clId="{F56C54FB-89D4-450E-A20E-6C6528FD5B50}" dt="2021-09-15T15:45:56.282" v="8643" actId="962"/>
        <pc:sldMkLst>
          <pc:docMk/>
          <pc:sldMk cId="3584262300" sldId="533"/>
        </pc:sldMkLst>
        <pc:picChg chg="del">
          <ac:chgData name="Stacey Wallace" userId="343d7c16-5539-45ed-87f6-1369abdd96d0" providerId="ADAL" clId="{F56C54FB-89D4-450E-A20E-6C6528FD5B50}" dt="2021-09-15T12:45:32.502" v="118" actId="21"/>
          <ac:picMkLst>
            <pc:docMk/>
            <pc:sldMk cId="3584262300" sldId="533"/>
            <ac:picMk id="4" creationId="{A11E7D6E-E96E-42EF-9BDB-BF13A233180B}"/>
          </ac:picMkLst>
        </pc:picChg>
        <pc:picChg chg="add mod">
          <ac:chgData name="Stacey Wallace" userId="343d7c16-5539-45ed-87f6-1369abdd96d0" providerId="ADAL" clId="{F56C54FB-89D4-450E-A20E-6C6528FD5B50}" dt="2021-09-15T15:45:38.762" v="8492" actId="962"/>
          <ac:picMkLst>
            <pc:docMk/>
            <pc:sldMk cId="3584262300" sldId="533"/>
            <ac:picMk id="7" creationId="{23EE1592-2E3A-48D9-AD30-804626CF4F36}"/>
          </ac:picMkLst>
        </pc:picChg>
        <pc:picChg chg="add del mod">
          <ac:chgData name="Stacey Wallace" userId="343d7c16-5539-45ed-87f6-1369abdd96d0" providerId="ADAL" clId="{F56C54FB-89D4-450E-A20E-6C6528FD5B50}" dt="2021-09-15T13:10:59.731" v="357" actId="21"/>
          <ac:picMkLst>
            <pc:docMk/>
            <pc:sldMk cId="3584262300" sldId="533"/>
            <ac:picMk id="8" creationId="{45B3677B-8F13-428A-9634-D90DB0B1C338}"/>
          </ac:picMkLst>
        </pc:picChg>
        <pc:picChg chg="add mod">
          <ac:chgData name="Stacey Wallace" userId="343d7c16-5539-45ed-87f6-1369abdd96d0" providerId="ADAL" clId="{F56C54FB-89D4-450E-A20E-6C6528FD5B50}" dt="2021-09-15T15:45:40.767" v="8493" actId="962"/>
          <ac:picMkLst>
            <pc:docMk/>
            <pc:sldMk cId="3584262300" sldId="533"/>
            <ac:picMk id="9" creationId="{C13378B2-396B-46D0-B376-FC1EEF65D6B7}"/>
          </ac:picMkLst>
        </pc:picChg>
        <pc:picChg chg="del">
          <ac:chgData name="Stacey Wallace" userId="343d7c16-5539-45ed-87f6-1369abdd96d0" providerId="ADAL" clId="{F56C54FB-89D4-450E-A20E-6C6528FD5B50}" dt="2021-09-15T13:11:02.670" v="358" actId="21"/>
          <ac:picMkLst>
            <pc:docMk/>
            <pc:sldMk cId="3584262300" sldId="533"/>
            <ac:picMk id="10" creationId="{E18895AB-737A-4520-A072-6E1F9DA66D8D}"/>
          </ac:picMkLst>
        </pc:picChg>
        <pc:picChg chg="mod">
          <ac:chgData name="Stacey Wallace" userId="343d7c16-5539-45ed-87f6-1369abdd96d0" providerId="ADAL" clId="{F56C54FB-89D4-450E-A20E-6C6528FD5B50}" dt="2021-09-15T15:45:56.282" v="8643" actId="962"/>
          <ac:picMkLst>
            <pc:docMk/>
            <pc:sldMk cId="3584262300" sldId="533"/>
            <ac:picMk id="11" creationId="{45E7AA28-3385-482B-98FE-1A904FB5FBB4}"/>
          </ac:picMkLst>
        </pc:picChg>
      </pc:sldChg>
      <pc:sldChg chg="addSp delSp modSp mod">
        <pc:chgData name="Stacey Wallace" userId="343d7c16-5539-45ed-87f6-1369abdd96d0" providerId="ADAL" clId="{F56C54FB-89D4-450E-A20E-6C6528FD5B50}" dt="2021-09-15T15:46:02.927" v="8646" actId="962"/>
        <pc:sldMkLst>
          <pc:docMk/>
          <pc:sldMk cId="2734091255" sldId="534"/>
        </pc:sldMkLst>
        <pc:picChg chg="mod">
          <ac:chgData name="Stacey Wallace" userId="343d7c16-5539-45ed-87f6-1369abdd96d0" providerId="ADAL" clId="{F56C54FB-89D4-450E-A20E-6C6528FD5B50}" dt="2021-09-15T15:46:00.822" v="8644" actId="962"/>
          <ac:picMkLst>
            <pc:docMk/>
            <pc:sldMk cId="2734091255" sldId="534"/>
            <ac:picMk id="4" creationId="{A11E7D6E-E96E-42EF-9BDB-BF13A233180B}"/>
          </ac:picMkLst>
        </pc:picChg>
        <pc:picChg chg="add mod">
          <ac:chgData name="Stacey Wallace" userId="343d7c16-5539-45ed-87f6-1369abdd96d0" providerId="ADAL" clId="{F56C54FB-89D4-450E-A20E-6C6528FD5B50}" dt="2021-09-15T15:46:02.927" v="8646" actId="962"/>
          <ac:picMkLst>
            <pc:docMk/>
            <pc:sldMk cId="2734091255" sldId="534"/>
            <ac:picMk id="7" creationId="{1F65D459-635C-4A70-99F7-248673F677ED}"/>
          </ac:picMkLst>
        </pc:picChg>
        <pc:picChg chg="del">
          <ac:chgData name="Stacey Wallace" userId="343d7c16-5539-45ed-87f6-1369abdd96d0" providerId="ADAL" clId="{F56C54FB-89D4-450E-A20E-6C6528FD5B50}" dt="2021-09-15T13:11:12.251" v="360" actId="21"/>
          <ac:picMkLst>
            <pc:docMk/>
            <pc:sldMk cId="2734091255" sldId="534"/>
            <ac:picMk id="10" creationId="{E18895AB-737A-4520-A072-6E1F9DA66D8D}"/>
          </ac:picMkLst>
        </pc:picChg>
      </pc:sldChg>
      <pc:sldChg chg="addSp delSp modSp mod">
        <pc:chgData name="Stacey Wallace" userId="343d7c16-5539-45ed-87f6-1369abdd96d0" providerId="ADAL" clId="{F56C54FB-89D4-450E-A20E-6C6528FD5B50}" dt="2021-09-15T15:19:11.858" v="1966" actId="1076"/>
        <pc:sldMkLst>
          <pc:docMk/>
          <pc:sldMk cId="3445589985" sldId="535"/>
        </pc:sldMkLst>
        <pc:spChg chg="mod">
          <ac:chgData name="Stacey Wallace" userId="343d7c16-5539-45ed-87f6-1369abdd96d0" providerId="ADAL" clId="{F56C54FB-89D4-450E-A20E-6C6528FD5B50}" dt="2021-09-15T15:17:06.212" v="1731" actId="962"/>
          <ac:spMkLst>
            <pc:docMk/>
            <pc:sldMk cId="3445589985" sldId="535"/>
            <ac:spMk id="69" creationId="{62C833AB-E9B5-4415-8F44-3956B23755B0}"/>
          </ac:spMkLst>
        </pc:spChg>
        <pc:spChg chg="mod">
          <ac:chgData name="Stacey Wallace" userId="343d7c16-5539-45ed-87f6-1369abdd96d0" providerId="ADAL" clId="{F56C54FB-89D4-450E-A20E-6C6528FD5B50}" dt="2021-09-15T15:16:39.630" v="1703" actId="962"/>
          <ac:spMkLst>
            <pc:docMk/>
            <pc:sldMk cId="3445589985" sldId="535"/>
            <ac:spMk id="73" creationId="{C8701066-BE25-4645-BCB9-231D16561370}"/>
          </ac:spMkLst>
        </pc:spChg>
        <pc:spChg chg="mod">
          <ac:chgData name="Stacey Wallace" userId="343d7c16-5539-45ed-87f6-1369abdd96d0" providerId="ADAL" clId="{F56C54FB-89D4-450E-A20E-6C6528FD5B50}" dt="2021-09-15T15:16:20.023" v="1657" actId="962"/>
          <ac:spMkLst>
            <pc:docMk/>
            <pc:sldMk cId="3445589985" sldId="535"/>
            <ac:spMk id="77" creationId="{3C88F24A-67C5-4F8F-BF3C-2FAE34642CEC}"/>
          </ac:spMkLst>
        </pc:spChg>
        <pc:spChg chg="mod">
          <ac:chgData name="Stacey Wallace" userId="343d7c16-5539-45ed-87f6-1369abdd96d0" providerId="ADAL" clId="{F56C54FB-89D4-450E-A20E-6C6528FD5B50}" dt="2021-09-15T15:15:22.140" v="1452" actId="962"/>
          <ac:spMkLst>
            <pc:docMk/>
            <pc:sldMk cId="3445589985" sldId="535"/>
            <ac:spMk id="81" creationId="{94E1AAB5-EEAA-43D6-A54A-A560AC850D7B}"/>
          </ac:spMkLst>
        </pc:spChg>
        <pc:spChg chg="mod">
          <ac:chgData name="Stacey Wallace" userId="343d7c16-5539-45ed-87f6-1369abdd96d0" providerId="ADAL" clId="{F56C54FB-89D4-450E-A20E-6C6528FD5B50}" dt="2021-09-15T15:15:49.722" v="1618" actId="962"/>
          <ac:spMkLst>
            <pc:docMk/>
            <pc:sldMk cId="3445589985" sldId="535"/>
            <ac:spMk id="86" creationId="{522B89BF-7C58-42B7-9BFB-285A4D9D2916}"/>
          </ac:spMkLst>
        </pc:spChg>
        <pc:picChg chg="del">
          <ac:chgData name="Stacey Wallace" userId="343d7c16-5539-45ed-87f6-1369abdd96d0" providerId="ADAL" clId="{F56C54FB-89D4-450E-A20E-6C6528FD5B50}" dt="2021-09-15T13:04:50.658" v="295" actId="21"/>
          <ac:picMkLst>
            <pc:docMk/>
            <pc:sldMk cId="3445589985" sldId="535"/>
            <ac:picMk id="4" creationId="{A11E7D6E-E96E-42EF-9BDB-BF13A233180B}"/>
          </ac:picMkLst>
        </pc:picChg>
        <pc:picChg chg="del mod">
          <ac:chgData name="Stacey Wallace" userId="343d7c16-5539-45ed-87f6-1369abdd96d0" providerId="ADAL" clId="{F56C54FB-89D4-450E-A20E-6C6528FD5B50}" dt="2021-09-15T12:51:26.897" v="161" actId="21"/>
          <ac:picMkLst>
            <pc:docMk/>
            <pc:sldMk cId="3445589985" sldId="535"/>
            <ac:picMk id="10" creationId="{E18895AB-737A-4520-A072-6E1F9DA66D8D}"/>
          </ac:picMkLst>
        </pc:picChg>
        <pc:picChg chg="add del mod">
          <ac:chgData name="Stacey Wallace" userId="343d7c16-5539-45ed-87f6-1369abdd96d0" providerId="ADAL" clId="{F56C54FB-89D4-450E-A20E-6C6528FD5B50}" dt="2021-09-15T13:00:12.965" v="261" actId="21"/>
          <ac:picMkLst>
            <pc:docMk/>
            <pc:sldMk cId="3445589985" sldId="535"/>
            <ac:picMk id="68" creationId="{3B266AED-C97F-46B6-A3AF-5708B6E052C7}"/>
          </ac:picMkLst>
        </pc:picChg>
        <pc:picChg chg="add mod">
          <ac:chgData name="Stacey Wallace" userId="343d7c16-5539-45ed-87f6-1369abdd96d0" providerId="ADAL" clId="{F56C54FB-89D4-450E-A20E-6C6528FD5B50}" dt="2021-09-15T15:19:11.858" v="1966" actId="1076"/>
          <ac:picMkLst>
            <pc:docMk/>
            <pc:sldMk cId="3445589985" sldId="535"/>
            <ac:picMk id="78" creationId="{D24010CD-B35F-41BD-913B-54EDFED976D3}"/>
          </ac:picMkLst>
        </pc:picChg>
        <pc:picChg chg="mod">
          <ac:chgData name="Stacey Wallace" userId="343d7c16-5539-45ed-87f6-1369abdd96d0" providerId="ADAL" clId="{F56C54FB-89D4-450E-A20E-6C6528FD5B50}" dt="2021-09-15T15:19:08.063" v="1964" actId="962"/>
          <ac:picMkLst>
            <pc:docMk/>
            <pc:sldMk cId="3445589985" sldId="535"/>
            <ac:picMk id="80" creationId="{FFD367F5-E5AE-4CBC-90C7-E96C7BF31DC0}"/>
          </ac:picMkLst>
        </pc:picChg>
        <pc:picChg chg="add mod">
          <ac:chgData name="Stacey Wallace" userId="343d7c16-5539-45ed-87f6-1369abdd96d0" providerId="ADAL" clId="{F56C54FB-89D4-450E-A20E-6C6528FD5B50}" dt="2021-09-15T15:19:10.107" v="1965" actId="1076"/>
          <ac:picMkLst>
            <pc:docMk/>
            <pc:sldMk cId="3445589985" sldId="535"/>
            <ac:picMk id="82" creationId="{08C60805-9332-403A-A13D-8E2ED9D9F0DA}"/>
          </ac:picMkLst>
        </pc:picChg>
      </pc:sldChg>
      <pc:sldChg chg="addSp delSp modSp mod">
        <pc:chgData name="Stacey Wallace" userId="343d7c16-5539-45ed-87f6-1369abdd96d0" providerId="ADAL" clId="{F56C54FB-89D4-450E-A20E-6C6528FD5B50}" dt="2021-09-15T15:19:33.562" v="2059" actId="1076"/>
        <pc:sldMkLst>
          <pc:docMk/>
          <pc:sldMk cId="2829260526" sldId="536"/>
        </pc:sldMkLst>
        <pc:picChg chg="del">
          <ac:chgData name="Stacey Wallace" userId="343d7c16-5539-45ed-87f6-1369abdd96d0" providerId="ADAL" clId="{F56C54FB-89D4-450E-A20E-6C6528FD5B50}" dt="2021-09-15T13:04:39.682" v="293" actId="21"/>
          <ac:picMkLst>
            <pc:docMk/>
            <pc:sldMk cId="2829260526" sldId="536"/>
            <ac:picMk id="4" creationId="{A11E7D6E-E96E-42EF-9BDB-BF13A233180B}"/>
          </ac:picMkLst>
        </pc:picChg>
        <pc:picChg chg="mod">
          <ac:chgData name="Stacey Wallace" userId="343d7c16-5539-45ed-87f6-1369abdd96d0" providerId="ADAL" clId="{F56C54FB-89D4-450E-A20E-6C6528FD5B50}" dt="2021-09-15T15:19:30.930" v="2058" actId="962"/>
          <ac:picMkLst>
            <pc:docMk/>
            <pc:sldMk cId="2829260526" sldId="536"/>
            <ac:picMk id="5" creationId="{CE02C67E-5990-4E97-B47A-9D4CFCB532BD}"/>
          </ac:picMkLst>
        </pc:picChg>
        <pc:picChg chg="add del mod">
          <ac:chgData name="Stacey Wallace" userId="343d7c16-5539-45ed-87f6-1369abdd96d0" providerId="ADAL" clId="{F56C54FB-89D4-450E-A20E-6C6528FD5B50}" dt="2021-09-15T12:59:20.701" v="249" actId="21"/>
          <ac:picMkLst>
            <pc:docMk/>
            <pc:sldMk cId="2829260526" sldId="536"/>
            <ac:picMk id="7" creationId="{F95EEB93-747A-446E-86C5-6EC701FB476A}"/>
          </ac:picMkLst>
        </pc:picChg>
        <pc:picChg chg="add del mod">
          <ac:chgData name="Stacey Wallace" userId="343d7c16-5539-45ed-87f6-1369abdd96d0" providerId="ADAL" clId="{F56C54FB-89D4-450E-A20E-6C6528FD5B50}" dt="2021-09-15T12:59:57.620" v="259" actId="21"/>
          <ac:picMkLst>
            <pc:docMk/>
            <pc:sldMk cId="2829260526" sldId="536"/>
            <ac:picMk id="8" creationId="{EF55730D-D2AD-4EA5-911A-88565E96C36F}"/>
          </ac:picMkLst>
        </pc:picChg>
        <pc:picChg chg="add mod">
          <ac:chgData name="Stacey Wallace" userId="343d7c16-5539-45ed-87f6-1369abdd96d0" providerId="ADAL" clId="{F56C54FB-89D4-450E-A20E-6C6528FD5B50}" dt="2021-09-15T15:19:33.562" v="2059" actId="1076"/>
          <ac:picMkLst>
            <pc:docMk/>
            <pc:sldMk cId="2829260526" sldId="536"/>
            <ac:picMk id="9" creationId="{57F0B4A0-8F8E-4D65-A990-7FBD2DAA250C}"/>
          </ac:picMkLst>
        </pc:picChg>
        <pc:picChg chg="del">
          <ac:chgData name="Stacey Wallace" userId="343d7c16-5539-45ed-87f6-1369abdd96d0" providerId="ADAL" clId="{F56C54FB-89D4-450E-A20E-6C6528FD5B50}" dt="2021-09-15T12:51:13.290" v="158" actId="21"/>
          <ac:picMkLst>
            <pc:docMk/>
            <pc:sldMk cId="2829260526" sldId="536"/>
            <ac:picMk id="10" creationId="{E18895AB-737A-4520-A072-6E1F9DA66D8D}"/>
          </ac:picMkLst>
        </pc:picChg>
        <pc:picChg chg="add mod">
          <ac:chgData name="Stacey Wallace" userId="343d7c16-5539-45ed-87f6-1369abdd96d0" providerId="ADAL" clId="{F56C54FB-89D4-450E-A20E-6C6528FD5B50}" dt="2021-09-15T15:19:16.279" v="1968" actId="962"/>
          <ac:picMkLst>
            <pc:docMk/>
            <pc:sldMk cId="2829260526" sldId="536"/>
            <ac:picMk id="11" creationId="{18A0153B-0F9E-467D-B53D-3A9AD6827ED6}"/>
          </ac:picMkLst>
        </pc:picChg>
      </pc:sldChg>
      <pc:sldChg chg="addSp delSp modSp mod">
        <pc:chgData name="Stacey Wallace" userId="343d7c16-5539-45ed-87f6-1369abdd96d0" providerId="ADAL" clId="{F56C54FB-89D4-450E-A20E-6C6528FD5B50}" dt="2021-09-15T15:37:01.897" v="6902" actId="1076"/>
        <pc:sldMkLst>
          <pc:docMk/>
          <pc:sldMk cId="37886827" sldId="537"/>
        </pc:sldMkLst>
        <pc:picChg chg="del">
          <ac:chgData name="Stacey Wallace" userId="343d7c16-5539-45ed-87f6-1369abdd96d0" providerId="ADAL" clId="{F56C54FB-89D4-450E-A20E-6C6528FD5B50}" dt="2021-09-15T12:57:45.783" v="237" actId="21"/>
          <ac:picMkLst>
            <pc:docMk/>
            <pc:sldMk cId="37886827" sldId="537"/>
            <ac:picMk id="7" creationId="{D1D8285D-A22F-4D79-A027-264BFFEDAE43}"/>
          </ac:picMkLst>
        </pc:picChg>
        <pc:picChg chg="del">
          <ac:chgData name="Stacey Wallace" userId="343d7c16-5539-45ed-87f6-1369abdd96d0" providerId="ADAL" clId="{F56C54FB-89D4-450E-A20E-6C6528FD5B50}" dt="2021-09-15T12:50:01.932" v="150" actId="21"/>
          <ac:picMkLst>
            <pc:docMk/>
            <pc:sldMk cId="37886827" sldId="537"/>
            <ac:picMk id="8" creationId="{A104C41D-0E65-4692-B329-020D7F11ADDC}"/>
          </ac:picMkLst>
        </pc:picChg>
        <pc:picChg chg="add del mod">
          <ac:chgData name="Stacey Wallace" userId="343d7c16-5539-45ed-87f6-1369abdd96d0" providerId="ADAL" clId="{F56C54FB-89D4-450E-A20E-6C6528FD5B50}" dt="2021-09-15T13:08:01.931" v="321" actId="21"/>
          <ac:picMkLst>
            <pc:docMk/>
            <pc:sldMk cId="37886827" sldId="537"/>
            <ac:picMk id="9" creationId="{AB772AE5-B53D-43C6-A6AE-A92504DAB297}"/>
          </ac:picMkLst>
        </pc:picChg>
        <pc:picChg chg="add mod">
          <ac:chgData name="Stacey Wallace" userId="343d7c16-5539-45ed-87f6-1369abdd96d0" providerId="ADAL" clId="{F56C54FB-89D4-450E-A20E-6C6528FD5B50}" dt="2021-09-15T15:37:01.897" v="6902" actId="1076"/>
          <ac:picMkLst>
            <pc:docMk/>
            <pc:sldMk cId="37886827" sldId="537"/>
            <ac:picMk id="10" creationId="{BBBC08E3-59B5-4FC6-85ED-3451031C4250}"/>
          </ac:picMkLst>
        </pc:picChg>
        <pc:picChg chg="add mod">
          <ac:chgData name="Stacey Wallace" userId="343d7c16-5539-45ed-87f6-1369abdd96d0" providerId="ADAL" clId="{F56C54FB-89D4-450E-A20E-6C6528FD5B50}" dt="2021-09-15T15:34:55.147" v="6471" actId="962"/>
          <ac:picMkLst>
            <pc:docMk/>
            <pc:sldMk cId="37886827" sldId="537"/>
            <ac:picMk id="11" creationId="{37DDAE5D-44F7-400D-8412-5C6D8544434F}"/>
          </ac:picMkLst>
        </pc:picChg>
      </pc:sldChg>
      <pc:sldChg chg="addSp delSp modSp mod">
        <pc:chgData name="Stacey Wallace" userId="343d7c16-5539-45ed-87f6-1369abdd96d0" providerId="ADAL" clId="{F56C54FB-89D4-450E-A20E-6C6528FD5B50}" dt="2021-09-15T15:37:06.716" v="6904" actId="1076"/>
        <pc:sldMkLst>
          <pc:docMk/>
          <pc:sldMk cId="2850840434" sldId="538"/>
        </pc:sldMkLst>
        <pc:picChg chg="del">
          <ac:chgData name="Stacey Wallace" userId="343d7c16-5539-45ed-87f6-1369abdd96d0" providerId="ADAL" clId="{F56C54FB-89D4-450E-A20E-6C6528FD5B50}" dt="2021-09-15T12:57:38.893" v="235" actId="21"/>
          <ac:picMkLst>
            <pc:docMk/>
            <pc:sldMk cId="2850840434" sldId="538"/>
            <ac:picMk id="7" creationId="{F31A4329-62A9-41E0-85C8-1E3F428E3A56}"/>
          </ac:picMkLst>
        </pc:picChg>
        <pc:picChg chg="del">
          <ac:chgData name="Stacey Wallace" userId="343d7c16-5539-45ed-87f6-1369abdd96d0" providerId="ADAL" clId="{F56C54FB-89D4-450E-A20E-6C6528FD5B50}" dt="2021-09-15T12:49:46.622" v="148" actId="21"/>
          <ac:picMkLst>
            <pc:docMk/>
            <pc:sldMk cId="2850840434" sldId="538"/>
            <ac:picMk id="8" creationId="{C74E4B48-CFC0-433B-BBB2-D691A14BC879}"/>
          </ac:picMkLst>
        </pc:picChg>
        <pc:picChg chg="add del mod">
          <ac:chgData name="Stacey Wallace" userId="343d7c16-5539-45ed-87f6-1369abdd96d0" providerId="ADAL" clId="{F56C54FB-89D4-450E-A20E-6C6528FD5B50}" dt="2021-09-15T13:08:12.122" v="323" actId="21"/>
          <ac:picMkLst>
            <pc:docMk/>
            <pc:sldMk cId="2850840434" sldId="538"/>
            <ac:picMk id="9" creationId="{C5F84710-537C-496B-AA92-831983101991}"/>
          </ac:picMkLst>
        </pc:picChg>
        <pc:picChg chg="add mod">
          <ac:chgData name="Stacey Wallace" userId="343d7c16-5539-45ed-87f6-1369abdd96d0" providerId="ADAL" clId="{F56C54FB-89D4-450E-A20E-6C6528FD5B50}" dt="2021-09-15T15:37:05.022" v="6903" actId="1076"/>
          <ac:picMkLst>
            <pc:docMk/>
            <pc:sldMk cId="2850840434" sldId="538"/>
            <ac:picMk id="10" creationId="{59EDDCBB-116F-4EE9-A983-25B1A9D6B040}"/>
          </ac:picMkLst>
        </pc:picChg>
        <pc:picChg chg="add mod">
          <ac:chgData name="Stacey Wallace" userId="343d7c16-5539-45ed-87f6-1369abdd96d0" providerId="ADAL" clId="{F56C54FB-89D4-450E-A20E-6C6528FD5B50}" dt="2021-09-15T15:37:06.716" v="6904" actId="1076"/>
          <ac:picMkLst>
            <pc:docMk/>
            <pc:sldMk cId="2850840434" sldId="538"/>
            <ac:picMk id="11" creationId="{5F93AD2E-3C87-4D13-8637-ECD1C6FCB50F}"/>
          </ac:picMkLst>
        </pc:picChg>
      </pc:sldChg>
      <pc:sldChg chg="addSp delSp modSp mod">
        <pc:chgData name="Stacey Wallace" userId="343d7c16-5539-45ed-87f6-1369abdd96d0" providerId="ADAL" clId="{F56C54FB-89D4-450E-A20E-6C6528FD5B50}" dt="2021-09-15T15:37:10.448" v="6906" actId="1076"/>
        <pc:sldMkLst>
          <pc:docMk/>
          <pc:sldMk cId="2904280615" sldId="539"/>
        </pc:sldMkLst>
        <pc:picChg chg="add mod">
          <ac:chgData name="Stacey Wallace" userId="343d7c16-5539-45ed-87f6-1369abdd96d0" providerId="ADAL" clId="{F56C54FB-89D4-450E-A20E-6C6528FD5B50}" dt="2021-09-15T15:37:09.116" v="6905" actId="1076"/>
          <ac:picMkLst>
            <pc:docMk/>
            <pc:sldMk cId="2904280615" sldId="539"/>
            <ac:picMk id="7" creationId="{CF61DCB7-B86A-489E-9EBE-A24721E3E4DB}"/>
          </ac:picMkLst>
        </pc:picChg>
        <pc:picChg chg="add mod">
          <ac:chgData name="Stacey Wallace" userId="343d7c16-5539-45ed-87f6-1369abdd96d0" providerId="ADAL" clId="{F56C54FB-89D4-450E-A20E-6C6528FD5B50}" dt="2021-09-15T15:37:10.448" v="6906" actId="1076"/>
          <ac:picMkLst>
            <pc:docMk/>
            <pc:sldMk cId="2904280615" sldId="539"/>
            <ac:picMk id="8" creationId="{E66D70F1-8F9A-4F4A-92AD-FC7C7B1EB5D1}"/>
          </ac:picMkLst>
        </pc:picChg>
        <pc:picChg chg="del">
          <ac:chgData name="Stacey Wallace" userId="343d7c16-5539-45ed-87f6-1369abdd96d0" providerId="ADAL" clId="{F56C54FB-89D4-450E-A20E-6C6528FD5B50}" dt="2021-09-15T12:56:34.389" v="216" actId="21"/>
          <ac:picMkLst>
            <pc:docMk/>
            <pc:sldMk cId="2904280615" sldId="539"/>
            <ac:picMk id="9" creationId="{9DDB09BD-0161-4B9D-A585-088E08EB4F9F}"/>
          </ac:picMkLst>
        </pc:picChg>
        <pc:picChg chg="del mod">
          <ac:chgData name="Stacey Wallace" userId="343d7c16-5539-45ed-87f6-1369abdd96d0" providerId="ADAL" clId="{F56C54FB-89D4-450E-A20E-6C6528FD5B50}" dt="2021-09-15T13:08:22.509" v="325" actId="21"/>
          <ac:picMkLst>
            <pc:docMk/>
            <pc:sldMk cId="2904280615" sldId="539"/>
            <ac:picMk id="10" creationId="{1AB55FBE-FEF4-4479-BDC7-A1C5B74B055D}"/>
          </ac:picMkLst>
        </pc:picChg>
      </pc:sldChg>
      <pc:sldChg chg="addSp delSp modSp mod">
        <pc:chgData name="Stacey Wallace" userId="343d7c16-5539-45ed-87f6-1369abdd96d0" providerId="ADAL" clId="{F56C54FB-89D4-450E-A20E-6C6528FD5B50}" dt="2021-09-15T15:36:51.917" v="6901" actId="962"/>
        <pc:sldMkLst>
          <pc:docMk/>
          <pc:sldMk cId="2795914951" sldId="568"/>
        </pc:sldMkLst>
        <pc:picChg chg="add mod">
          <ac:chgData name="Stacey Wallace" userId="343d7c16-5539-45ed-87f6-1369abdd96d0" providerId="ADAL" clId="{F56C54FB-89D4-450E-A20E-6C6528FD5B50}" dt="2021-09-15T15:19:53.911" v="2063" actId="962"/>
          <ac:picMkLst>
            <pc:docMk/>
            <pc:sldMk cId="2795914951" sldId="568"/>
            <ac:picMk id="3" creationId="{AA801090-23CB-4877-91E5-EF1FA4777B8C}"/>
          </ac:picMkLst>
        </pc:picChg>
        <pc:picChg chg="mod">
          <ac:chgData name="Stacey Wallace" userId="343d7c16-5539-45ed-87f6-1369abdd96d0" providerId="ADAL" clId="{F56C54FB-89D4-450E-A20E-6C6528FD5B50}" dt="2021-09-15T15:36:44.164" v="6887" actId="962"/>
          <ac:picMkLst>
            <pc:docMk/>
            <pc:sldMk cId="2795914951" sldId="568"/>
            <ac:picMk id="11" creationId="{8A06CF52-AAE8-4584-894C-B7D6CE7C4C80}"/>
          </ac:picMkLst>
        </pc:picChg>
        <pc:picChg chg="mod">
          <ac:chgData name="Stacey Wallace" userId="343d7c16-5539-45ed-87f6-1369abdd96d0" providerId="ADAL" clId="{F56C54FB-89D4-450E-A20E-6C6528FD5B50}" dt="2021-09-15T15:36:51.917" v="6901" actId="962"/>
          <ac:picMkLst>
            <pc:docMk/>
            <pc:sldMk cId="2795914951" sldId="568"/>
            <ac:picMk id="12" creationId="{11E49422-C75E-49F0-BE22-AD4F24A963AC}"/>
          </ac:picMkLst>
        </pc:picChg>
        <pc:picChg chg="add del mod">
          <ac:chgData name="Stacey Wallace" userId="343d7c16-5539-45ed-87f6-1369abdd96d0" providerId="ADAL" clId="{F56C54FB-89D4-450E-A20E-6C6528FD5B50}" dt="2021-09-15T13:03:07.589" v="286" actId="21"/>
          <ac:picMkLst>
            <pc:docMk/>
            <pc:sldMk cId="2795914951" sldId="568"/>
            <ac:picMk id="16" creationId="{16F9FA23-636B-4580-9260-ABB293F304E3}"/>
          </ac:picMkLst>
        </pc:picChg>
        <pc:picChg chg="add mod">
          <ac:chgData name="Stacey Wallace" userId="343d7c16-5539-45ed-87f6-1369abdd96d0" providerId="ADAL" clId="{F56C54FB-89D4-450E-A20E-6C6528FD5B50}" dt="2021-09-15T15:19:56.829" v="2064" actId="962"/>
          <ac:picMkLst>
            <pc:docMk/>
            <pc:sldMk cId="2795914951" sldId="568"/>
            <ac:picMk id="17" creationId="{C36B3D05-4498-45C2-B13B-732C87CE0821}"/>
          </ac:picMkLst>
        </pc:picChg>
        <pc:picChg chg="del">
          <ac:chgData name="Stacey Wallace" userId="343d7c16-5539-45ed-87f6-1369abdd96d0" providerId="ADAL" clId="{F56C54FB-89D4-450E-A20E-6C6528FD5B50}" dt="2021-09-15T13:03:37.893" v="288" actId="21"/>
          <ac:picMkLst>
            <pc:docMk/>
            <pc:sldMk cId="2795914951" sldId="568"/>
            <ac:picMk id="18" creationId="{2E4936F8-3E43-452D-8DF2-C439BC74A0B3}"/>
          </ac:picMkLst>
        </pc:picChg>
        <pc:picChg chg="del">
          <ac:chgData name="Stacey Wallace" userId="343d7c16-5539-45ed-87f6-1369abdd96d0" providerId="ADAL" clId="{F56C54FB-89D4-450E-A20E-6C6528FD5B50}" dt="2021-09-15T12:50:39.633" v="154" actId="21"/>
          <ac:picMkLst>
            <pc:docMk/>
            <pc:sldMk cId="2795914951" sldId="568"/>
            <ac:picMk id="19" creationId="{F9DCA45F-8718-42CE-A882-4136C14FCEC2}"/>
          </ac:picMkLst>
        </pc:picChg>
      </pc:sldChg>
      <pc:sldChg chg="modSp mod">
        <pc:chgData name="Stacey Wallace" userId="343d7c16-5539-45ed-87f6-1369abdd96d0" providerId="ADAL" clId="{F56C54FB-89D4-450E-A20E-6C6528FD5B50}" dt="2021-09-15T15:25:16.340" v="3414" actId="962"/>
        <pc:sldMkLst>
          <pc:docMk/>
          <pc:sldMk cId="3390440363" sldId="573"/>
        </pc:sldMkLst>
        <pc:picChg chg="mod">
          <ac:chgData name="Stacey Wallace" userId="343d7c16-5539-45ed-87f6-1369abdd96d0" providerId="ADAL" clId="{F56C54FB-89D4-450E-A20E-6C6528FD5B50}" dt="2021-09-15T15:24:47.341" v="3280" actId="962"/>
          <ac:picMkLst>
            <pc:docMk/>
            <pc:sldMk cId="3390440363" sldId="573"/>
            <ac:picMk id="4" creationId="{23532A3B-A5DB-4CE0-82CA-588CC7023C57}"/>
          </ac:picMkLst>
        </pc:picChg>
        <pc:picChg chg="mod">
          <ac:chgData name="Stacey Wallace" userId="343d7c16-5539-45ed-87f6-1369abdd96d0" providerId="ADAL" clId="{F56C54FB-89D4-450E-A20E-6C6528FD5B50}" dt="2021-09-15T15:23:13.697" v="2980" actId="962"/>
          <ac:picMkLst>
            <pc:docMk/>
            <pc:sldMk cId="3390440363" sldId="573"/>
            <ac:picMk id="12" creationId="{73E541BA-1FF5-4654-9C0C-E3B29E3E11E3}"/>
          </ac:picMkLst>
        </pc:picChg>
        <pc:picChg chg="mod">
          <ac:chgData name="Stacey Wallace" userId="343d7c16-5539-45ed-87f6-1369abdd96d0" providerId="ADAL" clId="{F56C54FB-89D4-450E-A20E-6C6528FD5B50}" dt="2021-09-15T15:22:43.214" v="2706" actId="962"/>
          <ac:picMkLst>
            <pc:docMk/>
            <pc:sldMk cId="3390440363" sldId="573"/>
            <ac:picMk id="16" creationId="{F0A1FD8A-D061-461E-AFFD-D445D333B288}"/>
          </ac:picMkLst>
        </pc:picChg>
        <pc:picChg chg="mod">
          <ac:chgData name="Stacey Wallace" userId="343d7c16-5539-45ed-87f6-1369abdd96d0" providerId="ADAL" clId="{F56C54FB-89D4-450E-A20E-6C6528FD5B50}" dt="2021-09-15T15:25:16.340" v="3414" actId="962"/>
          <ac:picMkLst>
            <pc:docMk/>
            <pc:sldMk cId="3390440363" sldId="573"/>
            <ac:picMk id="19" creationId="{91183212-8937-4B3A-A52D-81C4B2E55774}"/>
          </ac:picMkLst>
        </pc:picChg>
        <pc:picChg chg="mod">
          <ac:chgData name="Stacey Wallace" userId="343d7c16-5539-45ed-87f6-1369abdd96d0" providerId="ADAL" clId="{F56C54FB-89D4-450E-A20E-6C6528FD5B50}" dt="2021-09-15T15:22:17.925" v="2528" actId="962"/>
          <ac:picMkLst>
            <pc:docMk/>
            <pc:sldMk cId="3390440363" sldId="573"/>
            <ac:picMk id="33" creationId="{3F661C23-8D38-4327-897D-0C3AF1D4B7D1}"/>
          </ac:picMkLst>
        </pc:picChg>
      </pc:sldChg>
      <pc:sldChg chg="addSp delSp modSp mod">
        <pc:chgData name="Stacey Wallace" userId="343d7c16-5539-45ed-87f6-1369abdd96d0" providerId="ADAL" clId="{F56C54FB-89D4-450E-A20E-6C6528FD5B50}" dt="2021-09-15T15:19:41.182" v="2061" actId="962"/>
        <pc:sldMkLst>
          <pc:docMk/>
          <pc:sldMk cId="3753647793" sldId="574"/>
        </pc:sldMkLst>
        <pc:spChg chg="add del">
          <ac:chgData name="Stacey Wallace" userId="343d7c16-5539-45ed-87f6-1369abdd96d0" providerId="ADAL" clId="{F56C54FB-89D4-450E-A20E-6C6528FD5B50}" dt="2021-09-15T13:13:10.903" v="373" actId="21"/>
          <ac:spMkLst>
            <pc:docMk/>
            <pc:sldMk cId="3753647793" sldId="574"/>
            <ac:spMk id="6" creationId="{2EEA323A-A054-46F6-959E-BB8AB867F472}"/>
          </ac:spMkLst>
        </pc:spChg>
        <pc:picChg chg="del">
          <ac:chgData name="Stacey Wallace" userId="343d7c16-5539-45ed-87f6-1369abdd96d0" providerId="ADAL" clId="{F56C54FB-89D4-450E-A20E-6C6528FD5B50}" dt="2021-09-15T12:58:33.726" v="243" actId="21"/>
          <ac:picMkLst>
            <pc:docMk/>
            <pc:sldMk cId="3753647793" sldId="574"/>
            <ac:picMk id="7" creationId="{54824B9C-9952-490E-AD26-A8034D063711}"/>
          </ac:picMkLst>
        </pc:picChg>
        <pc:picChg chg="del">
          <ac:chgData name="Stacey Wallace" userId="343d7c16-5539-45ed-87f6-1369abdd96d0" providerId="ADAL" clId="{F56C54FB-89D4-450E-A20E-6C6528FD5B50}" dt="2021-09-15T12:51:02.977" v="156" actId="21"/>
          <ac:picMkLst>
            <pc:docMk/>
            <pc:sldMk cId="3753647793" sldId="574"/>
            <ac:picMk id="8" creationId="{9C319C5D-DEED-41E9-8147-AB4BD73795CC}"/>
          </ac:picMkLst>
        </pc:picChg>
        <pc:picChg chg="add del mod">
          <ac:chgData name="Stacey Wallace" userId="343d7c16-5539-45ed-87f6-1369abdd96d0" providerId="ADAL" clId="{F56C54FB-89D4-450E-A20E-6C6528FD5B50}" dt="2021-09-15T12:59:00.072" v="245" actId="21"/>
          <ac:picMkLst>
            <pc:docMk/>
            <pc:sldMk cId="3753647793" sldId="574"/>
            <ac:picMk id="9" creationId="{D625AB17-7E1D-45FD-92DF-095F04A827E9}"/>
          </ac:picMkLst>
        </pc:picChg>
        <pc:picChg chg="add del mod">
          <ac:chgData name="Stacey Wallace" userId="343d7c16-5539-45ed-87f6-1369abdd96d0" providerId="ADAL" clId="{F56C54FB-89D4-450E-A20E-6C6528FD5B50}" dt="2021-09-15T13:04:30.847" v="291" actId="21"/>
          <ac:picMkLst>
            <pc:docMk/>
            <pc:sldMk cId="3753647793" sldId="574"/>
            <ac:picMk id="10" creationId="{B8C58150-D8A7-4D6C-97C4-A8F1606FD87B}"/>
          </ac:picMkLst>
        </pc:picChg>
        <pc:picChg chg="add del mod">
          <ac:chgData name="Stacey Wallace" userId="343d7c16-5539-45ed-87f6-1369abdd96d0" providerId="ADAL" clId="{F56C54FB-89D4-450E-A20E-6C6528FD5B50}" dt="2021-09-15T13:02:52.659" v="284" actId="21"/>
          <ac:picMkLst>
            <pc:docMk/>
            <pc:sldMk cId="3753647793" sldId="574"/>
            <ac:picMk id="11" creationId="{61C9EEFD-E595-4416-B9BC-85006EC9BAE8}"/>
          </ac:picMkLst>
        </pc:picChg>
        <pc:picChg chg="add mod">
          <ac:chgData name="Stacey Wallace" userId="343d7c16-5539-45ed-87f6-1369abdd96d0" providerId="ADAL" clId="{F56C54FB-89D4-450E-A20E-6C6528FD5B50}" dt="2021-09-15T15:19:41.182" v="2061" actId="962"/>
          <ac:picMkLst>
            <pc:docMk/>
            <pc:sldMk cId="3753647793" sldId="574"/>
            <ac:picMk id="12" creationId="{9D8B8DAA-3A8A-45E5-8232-36A10468309C}"/>
          </ac:picMkLst>
        </pc:picChg>
        <pc:picChg chg="add del mod">
          <ac:chgData name="Stacey Wallace" userId="343d7c16-5539-45ed-87f6-1369abdd96d0" providerId="ADAL" clId="{F56C54FB-89D4-450E-A20E-6C6528FD5B50}" dt="2021-09-15T13:13:13.758" v="374" actId="21"/>
          <ac:picMkLst>
            <pc:docMk/>
            <pc:sldMk cId="3753647793" sldId="574"/>
            <ac:picMk id="13" creationId="{1DC43290-A34B-4E9F-9846-8003C23BCD4E}"/>
          </ac:picMkLst>
        </pc:picChg>
        <pc:picChg chg="add mod">
          <ac:chgData name="Stacey Wallace" userId="343d7c16-5539-45ed-87f6-1369abdd96d0" providerId="ADAL" clId="{F56C54FB-89D4-450E-A20E-6C6528FD5B50}" dt="2021-09-15T15:19:38.821" v="2060" actId="962"/>
          <ac:picMkLst>
            <pc:docMk/>
            <pc:sldMk cId="3753647793" sldId="574"/>
            <ac:picMk id="15" creationId="{9BA4A0A7-664E-41B5-8FBB-6D55B4CB9EAC}"/>
          </ac:picMkLst>
        </pc:picChg>
      </pc:sldChg>
      <pc:sldChg chg="addSp delSp modSp mod">
        <pc:chgData name="Stacey Wallace" userId="343d7c16-5539-45ed-87f6-1369abdd96d0" providerId="ADAL" clId="{F56C54FB-89D4-450E-A20E-6C6528FD5B50}" dt="2021-09-15T15:29:55.134" v="5096" actId="1076"/>
        <pc:sldMkLst>
          <pc:docMk/>
          <pc:sldMk cId="3210752733" sldId="577"/>
        </pc:sldMkLst>
        <pc:picChg chg="mod">
          <ac:chgData name="Stacey Wallace" userId="343d7c16-5539-45ed-87f6-1369abdd96d0" providerId="ADAL" clId="{F56C54FB-89D4-450E-A20E-6C6528FD5B50}" dt="2021-09-15T15:21:52.262" v="2452" actId="962"/>
          <ac:picMkLst>
            <pc:docMk/>
            <pc:sldMk cId="3210752733" sldId="577"/>
            <ac:picMk id="4" creationId="{1D961B67-9BB5-4C35-A6CE-29AEECB79D29}"/>
          </ac:picMkLst>
        </pc:picChg>
        <pc:picChg chg="del">
          <ac:chgData name="Stacey Wallace" userId="343d7c16-5539-45ed-87f6-1369abdd96d0" providerId="ADAL" clId="{F56C54FB-89D4-450E-A20E-6C6528FD5B50}" dt="2021-09-15T12:58:08.070" v="241" actId="21"/>
          <ac:picMkLst>
            <pc:docMk/>
            <pc:sldMk cId="3210752733" sldId="577"/>
            <ac:picMk id="8" creationId="{FF1159A9-5E17-4D9D-A03B-813A0CAEFEB1}"/>
          </ac:picMkLst>
        </pc:picChg>
        <pc:picChg chg="mod">
          <ac:chgData name="Stacey Wallace" userId="343d7c16-5539-45ed-87f6-1369abdd96d0" providerId="ADAL" clId="{F56C54FB-89D4-450E-A20E-6C6528FD5B50}" dt="2021-09-15T15:21:36.926" v="2338" actId="962"/>
          <ac:picMkLst>
            <pc:docMk/>
            <pc:sldMk cId="3210752733" sldId="577"/>
            <ac:picMk id="9" creationId="{36BFE0EF-426E-4C52-BA54-DAD2C8A28765}"/>
          </ac:picMkLst>
        </pc:picChg>
        <pc:picChg chg="add mod">
          <ac:chgData name="Stacey Wallace" userId="343d7c16-5539-45ed-87f6-1369abdd96d0" providerId="ADAL" clId="{F56C54FB-89D4-450E-A20E-6C6528FD5B50}" dt="2021-09-15T15:29:55.134" v="5096" actId="1076"/>
          <ac:picMkLst>
            <pc:docMk/>
            <pc:sldMk cId="3210752733" sldId="577"/>
            <ac:picMk id="10" creationId="{92B2C893-A2B6-47F7-BBF2-986694423F32}"/>
          </ac:picMkLst>
        </pc:picChg>
      </pc:sldChg>
      <pc:sldChg chg="modSp mod">
        <pc:chgData name="Stacey Wallace" userId="343d7c16-5539-45ed-87f6-1369abdd96d0" providerId="ADAL" clId="{F56C54FB-89D4-450E-A20E-6C6528FD5B50}" dt="2021-09-15T15:34:42.417" v="6464" actId="962"/>
        <pc:sldMkLst>
          <pc:docMk/>
          <pc:sldMk cId="536970832" sldId="578"/>
        </pc:sldMkLst>
        <pc:picChg chg="mod">
          <ac:chgData name="Stacey Wallace" userId="343d7c16-5539-45ed-87f6-1369abdd96d0" providerId="ADAL" clId="{F56C54FB-89D4-450E-A20E-6C6528FD5B50}" dt="2021-09-15T15:28:55.297" v="4744" actId="962"/>
          <ac:picMkLst>
            <pc:docMk/>
            <pc:sldMk cId="536970832" sldId="578"/>
            <ac:picMk id="9" creationId="{D76F5996-1F21-45A9-9C40-0EB955B8BE90}"/>
          </ac:picMkLst>
        </pc:picChg>
        <pc:picChg chg="mod">
          <ac:chgData name="Stacey Wallace" userId="343d7c16-5539-45ed-87f6-1369abdd96d0" providerId="ADAL" clId="{F56C54FB-89D4-450E-A20E-6C6528FD5B50}" dt="2021-09-15T15:30:40.033" v="5408" actId="962"/>
          <ac:picMkLst>
            <pc:docMk/>
            <pc:sldMk cId="536970832" sldId="578"/>
            <ac:picMk id="13" creationId="{90E6843F-473F-423F-B068-CA50AFFEC36C}"/>
          </ac:picMkLst>
        </pc:picChg>
        <pc:picChg chg="mod">
          <ac:chgData name="Stacey Wallace" userId="343d7c16-5539-45ed-87f6-1369abdd96d0" providerId="ADAL" clId="{F56C54FB-89D4-450E-A20E-6C6528FD5B50}" dt="2021-09-15T15:31:18.902" v="5547" actId="962"/>
          <ac:picMkLst>
            <pc:docMk/>
            <pc:sldMk cId="536970832" sldId="578"/>
            <ac:picMk id="15" creationId="{517B3EB8-D33C-4B90-9FC7-7089D9908493}"/>
          </ac:picMkLst>
        </pc:picChg>
        <pc:picChg chg="mod">
          <ac:chgData name="Stacey Wallace" userId="343d7c16-5539-45ed-87f6-1369abdd96d0" providerId="ADAL" clId="{F56C54FB-89D4-450E-A20E-6C6528FD5B50}" dt="2021-09-15T15:34:09.948" v="6191" actId="962"/>
          <ac:picMkLst>
            <pc:docMk/>
            <pc:sldMk cId="536970832" sldId="578"/>
            <ac:picMk id="16" creationId="{7542E7B2-C821-48C2-ACDD-42DA3B62DB41}"/>
          </ac:picMkLst>
        </pc:picChg>
        <pc:picChg chg="mod">
          <ac:chgData name="Stacey Wallace" userId="343d7c16-5539-45ed-87f6-1369abdd96d0" providerId="ADAL" clId="{F56C54FB-89D4-450E-A20E-6C6528FD5B50}" dt="2021-09-15T15:29:11.567" v="4824" actId="962"/>
          <ac:picMkLst>
            <pc:docMk/>
            <pc:sldMk cId="536970832" sldId="578"/>
            <ac:picMk id="17" creationId="{DD033513-4472-4D0B-A791-5C589B2D7B21}"/>
          </ac:picMkLst>
        </pc:picChg>
        <pc:picChg chg="mod">
          <ac:chgData name="Stacey Wallace" userId="343d7c16-5539-45ed-87f6-1369abdd96d0" providerId="ADAL" clId="{F56C54FB-89D4-450E-A20E-6C6528FD5B50}" dt="2021-09-15T15:29:22.024" v="4882" actId="962"/>
          <ac:picMkLst>
            <pc:docMk/>
            <pc:sldMk cId="536970832" sldId="578"/>
            <ac:picMk id="18" creationId="{9B3D40F9-6B13-4FAF-BA26-3C98C85E0EC6}"/>
          </ac:picMkLst>
        </pc:picChg>
        <pc:picChg chg="mod">
          <ac:chgData name="Stacey Wallace" userId="343d7c16-5539-45ed-87f6-1369abdd96d0" providerId="ADAL" clId="{F56C54FB-89D4-450E-A20E-6C6528FD5B50}" dt="2021-09-15T15:31:52.926" v="5625" actId="962"/>
          <ac:picMkLst>
            <pc:docMk/>
            <pc:sldMk cId="536970832" sldId="578"/>
            <ac:picMk id="19" creationId="{B0BF6CB8-F169-4509-B129-104B660AB677}"/>
          </ac:picMkLst>
        </pc:picChg>
        <pc:picChg chg="mod">
          <ac:chgData name="Stacey Wallace" userId="343d7c16-5539-45ed-87f6-1369abdd96d0" providerId="ADAL" clId="{F56C54FB-89D4-450E-A20E-6C6528FD5B50}" dt="2021-09-15T15:34:20.416" v="6262" actId="962"/>
          <ac:picMkLst>
            <pc:docMk/>
            <pc:sldMk cId="536970832" sldId="578"/>
            <ac:picMk id="20" creationId="{4EA642DC-F43C-4DBC-AB4C-B83F8950C822}"/>
          </ac:picMkLst>
        </pc:picChg>
        <pc:picChg chg="mod">
          <ac:chgData name="Stacey Wallace" userId="343d7c16-5539-45ed-87f6-1369abdd96d0" providerId="ADAL" clId="{F56C54FB-89D4-450E-A20E-6C6528FD5B50}" dt="2021-09-15T15:34:30.693" v="6360" actId="962"/>
          <ac:picMkLst>
            <pc:docMk/>
            <pc:sldMk cId="536970832" sldId="578"/>
            <ac:picMk id="22" creationId="{303C9FC5-7F81-4709-BD77-902421595470}"/>
          </ac:picMkLst>
        </pc:picChg>
        <pc:picChg chg="mod">
          <ac:chgData name="Stacey Wallace" userId="343d7c16-5539-45ed-87f6-1369abdd96d0" providerId="ADAL" clId="{F56C54FB-89D4-450E-A20E-6C6528FD5B50}" dt="2021-09-15T15:33:06.785" v="5858" actId="962"/>
          <ac:picMkLst>
            <pc:docMk/>
            <pc:sldMk cId="536970832" sldId="578"/>
            <ac:picMk id="23" creationId="{60BC4784-26F1-47B9-99B3-931FA6629B05}"/>
          </ac:picMkLst>
        </pc:picChg>
        <pc:picChg chg="mod">
          <ac:chgData name="Stacey Wallace" userId="343d7c16-5539-45ed-87f6-1369abdd96d0" providerId="ADAL" clId="{F56C54FB-89D4-450E-A20E-6C6528FD5B50}" dt="2021-09-15T15:29:50.737" v="5095" actId="962"/>
          <ac:picMkLst>
            <pc:docMk/>
            <pc:sldMk cId="536970832" sldId="578"/>
            <ac:picMk id="24" creationId="{DB0B5C3A-EF0A-442F-B4B4-982FDE5C2C51}"/>
          </ac:picMkLst>
        </pc:picChg>
        <pc:picChg chg="mod">
          <ac:chgData name="Stacey Wallace" userId="343d7c16-5539-45ed-87f6-1369abdd96d0" providerId="ADAL" clId="{F56C54FB-89D4-450E-A20E-6C6528FD5B50}" dt="2021-09-15T15:30:10.429" v="5170" actId="962"/>
          <ac:picMkLst>
            <pc:docMk/>
            <pc:sldMk cId="536970832" sldId="578"/>
            <ac:picMk id="25" creationId="{9AC423BB-D40C-4302-AB56-9E4886733496}"/>
          </ac:picMkLst>
        </pc:picChg>
        <pc:picChg chg="mod">
          <ac:chgData name="Stacey Wallace" userId="343d7c16-5539-45ed-87f6-1369abdd96d0" providerId="ADAL" clId="{F56C54FB-89D4-450E-A20E-6C6528FD5B50}" dt="2021-09-15T15:30:50.863" v="5483" actId="962"/>
          <ac:picMkLst>
            <pc:docMk/>
            <pc:sldMk cId="536970832" sldId="578"/>
            <ac:picMk id="26" creationId="{640B817B-155F-4B2C-AD2E-3F929480F55E}"/>
          </ac:picMkLst>
        </pc:picChg>
        <pc:picChg chg="mod">
          <ac:chgData name="Stacey Wallace" userId="343d7c16-5539-45ed-87f6-1369abdd96d0" providerId="ADAL" clId="{F56C54FB-89D4-450E-A20E-6C6528FD5B50}" dt="2021-09-15T15:32:27.661" v="5693" actId="962"/>
          <ac:picMkLst>
            <pc:docMk/>
            <pc:sldMk cId="536970832" sldId="578"/>
            <ac:picMk id="27" creationId="{FE451D24-7CD5-45BB-BB5B-F6C5770EFD2B}"/>
          </ac:picMkLst>
        </pc:picChg>
        <pc:picChg chg="mod">
          <ac:chgData name="Stacey Wallace" userId="343d7c16-5539-45ed-87f6-1369abdd96d0" providerId="ADAL" clId="{F56C54FB-89D4-450E-A20E-6C6528FD5B50}" dt="2021-09-15T15:30:28.667" v="5330" actId="962"/>
          <ac:picMkLst>
            <pc:docMk/>
            <pc:sldMk cId="536970832" sldId="578"/>
            <ac:picMk id="28" creationId="{6E8C68C8-D300-4AE3-82CC-9F1158232131}"/>
          </ac:picMkLst>
        </pc:picChg>
        <pc:picChg chg="mod">
          <ac:chgData name="Stacey Wallace" userId="343d7c16-5539-45ed-87f6-1369abdd96d0" providerId="ADAL" clId="{F56C54FB-89D4-450E-A20E-6C6528FD5B50}" dt="2021-09-15T15:30:18.705" v="5240" actId="962"/>
          <ac:picMkLst>
            <pc:docMk/>
            <pc:sldMk cId="536970832" sldId="578"/>
            <ac:picMk id="29" creationId="{00C7157A-4B28-44F5-8DF6-E39E54DD949E}"/>
          </ac:picMkLst>
        </pc:picChg>
        <pc:picChg chg="mod">
          <ac:chgData name="Stacey Wallace" userId="343d7c16-5539-45ed-87f6-1369abdd96d0" providerId="ADAL" clId="{F56C54FB-89D4-450E-A20E-6C6528FD5B50}" dt="2021-09-15T15:29:39.154" v="5021" actId="962"/>
          <ac:picMkLst>
            <pc:docMk/>
            <pc:sldMk cId="536970832" sldId="578"/>
            <ac:picMk id="30" creationId="{1EDC1351-2E2B-4046-BFA8-33D968FE6C9D}"/>
          </ac:picMkLst>
        </pc:picChg>
        <pc:picChg chg="mod">
          <ac:chgData name="Stacey Wallace" userId="343d7c16-5539-45ed-87f6-1369abdd96d0" providerId="ADAL" clId="{F56C54FB-89D4-450E-A20E-6C6528FD5B50}" dt="2021-09-15T15:34:42.417" v="6464" actId="962"/>
          <ac:picMkLst>
            <pc:docMk/>
            <pc:sldMk cId="536970832" sldId="578"/>
            <ac:picMk id="32" creationId="{A558A3AB-4C6C-4862-AE59-CCBBDC4E7F9A}"/>
          </ac:picMkLst>
        </pc:picChg>
        <pc:picChg chg="mod">
          <ac:chgData name="Stacey Wallace" userId="343d7c16-5539-45ed-87f6-1369abdd96d0" providerId="ADAL" clId="{F56C54FB-89D4-450E-A20E-6C6528FD5B50}" dt="2021-09-15T15:33:59.062" v="6109" actId="962"/>
          <ac:picMkLst>
            <pc:docMk/>
            <pc:sldMk cId="536970832" sldId="578"/>
            <ac:picMk id="1026" creationId="{0735C02F-DC7F-4765-A0C2-32FECCED0573}"/>
          </ac:picMkLst>
        </pc:picChg>
        <pc:picChg chg="mod">
          <ac:chgData name="Stacey Wallace" userId="343d7c16-5539-45ed-87f6-1369abdd96d0" providerId="ADAL" clId="{F56C54FB-89D4-450E-A20E-6C6528FD5B50}" dt="2021-09-15T15:33:49.268" v="6017" actId="962"/>
          <ac:picMkLst>
            <pc:docMk/>
            <pc:sldMk cId="536970832" sldId="578"/>
            <ac:picMk id="1032" creationId="{4D14B8EF-C997-453E-B42D-7CF51D6BD5DB}"/>
          </ac:picMkLst>
        </pc:picChg>
        <pc:picChg chg="mod">
          <ac:chgData name="Stacey Wallace" userId="343d7c16-5539-45ed-87f6-1369abdd96d0" providerId="ADAL" clId="{F56C54FB-89D4-450E-A20E-6C6528FD5B50}" dt="2021-09-15T15:32:58.950" v="5797" actId="962"/>
          <ac:picMkLst>
            <pc:docMk/>
            <pc:sldMk cId="536970832" sldId="578"/>
            <ac:picMk id="1034" creationId="{D537BF45-5BEA-4188-946C-AEE5A4FEA188}"/>
          </ac:picMkLst>
        </pc:picChg>
        <pc:picChg chg="mod">
          <ac:chgData name="Stacey Wallace" userId="343d7c16-5539-45ed-87f6-1369abdd96d0" providerId="ADAL" clId="{F56C54FB-89D4-450E-A20E-6C6528FD5B50}" dt="2021-09-15T15:33:40.175" v="5945" actId="962"/>
          <ac:picMkLst>
            <pc:docMk/>
            <pc:sldMk cId="536970832" sldId="578"/>
            <ac:picMk id="1038" creationId="{DE83E7B1-F2E8-4713-857C-F5CC2E28C4AC}"/>
          </ac:picMkLst>
        </pc:picChg>
      </pc:sldChg>
      <pc:sldChg chg="addSp delSp modSp mod">
        <pc:chgData name="Stacey Wallace" userId="343d7c16-5539-45ed-87f6-1369abdd96d0" providerId="ADAL" clId="{F56C54FB-89D4-450E-A20E-6C6528FD5B50}" dt="2021-09-15T15:34:48.886" v="6467" actId="962"/>
        <pc:sldMkLst>
          <pc:docMk/>
          <pc:sldMk cId="2678188161" sldId="579"/>
        </pc:sldMkLst>
        <pc:picChg chg="del">
          <ac:chgData name="Stacey Wallace" userId="343d7c16-5539-45ed-87f6-1369abdd96d0" providerId="ADAL" clId="{F56C54FB-89D4-450E-A20E-6C6528FD5B50}" dt="2021-09-15T12:57:56.239" v="239" actId="21"/>
          <ac:picMkLst>
            <pc:docMk/>
            <pc:sldMk cId="2678188161" sldId="579"/>
            <ac:picMk id="7" creationId="{6A1CDEA5-8F29-4E83-B0CB-A26556406101}"/>
          </ac:picMkLst>
        </pc:picChg>
        <pc:picChg chg="del">
          <ac:chgData name="Stacey Wallace" userId="343d7c16-5539-45ed-87f6-1369abdd96d0" providerId="ADAL" clId="{F56C54FB-89D4-450E-A20E-6C6528FD5B50}" dt="2021-09-15T12:50:13.032" v="152" actId="21"/>
          <ac:picMkLst>
            <pc:docMk/>
            <pc:sldMk cId="2678188161" sldId="579"/>
            <ac:picMk id="8" creationId="{A01ED52F-9E07-4420-8EAD-C8E10E195281}"/>
          </ac:picMkLst>
        </pc:picChg>
        <pc:picChg chg="add del mod">
          <ac:chgData name="Stacey Wallace" userId="343d7c16-5539-45ed-87f6-1369abdd96d0" providerId="ADAL" clId="{F56C54FB-89D4-450E-A20E-6C6528FD5B50}" dt="2021-09-15T13:07:49.897" v="319" actId="21"/>
          <ac:picMkLst>
            <pc:docMk/>
            <pc:sldMk cId="2678188161" sldId="579"/>
            <ac:picMk id="9" creationId="{8AFE86D6-4D86-4576-B27C-FEBEFC85C2E0}"/>
          </ac:picMkLst>
        </pc:picChg>
        <pc:picChg chg="add mod">
          <ac:chgData name="Stacey Wallace" userId="343d7c16-5539-45ed-87f6-1369abdd96d0" providerId="ADAL" clId="{F56C54FB-89D4-450E-A20E-6C6528FD5B50}" dt="2021-09-15T15:34:46.819" v="6465" actId="962"/>
          <ac:picMkLst>
            <pc:docMk/>
            <pc:sldMk cId="2678188161" sldId="579"/>
            <ac:picMk id="10" creationId="{B9FD464B-5FBC-496A-9983-22E5C08A2C43}"/>
          </ac:picMkLst>
        </pc:picChg>
        <pc:picChg chg="add mod">
          <ac:chgData name="Stacey Wallace" userId="343d7c16-5539-45ed-87f6-1369abdd96d0" providerId="ADAL" clId="{F56C54FB-89D4-450E-A20E-6C6528FD5B50}" dt="2021-09-15T15:34:48.886" v="6467" actId="962"/>
          <ac:picMkLst>
            <pc:docMk/>
            <pc:sldMk cId="2678188161" sldId="579"/>
            <ac:picMk id="11" creationId="{9DF4CF1D-9389-4065-A6E1-823FAF461227}"/>
          </ac:picMkLst>
        </pc:picChg>
      </pc:sldChg>
      <pc:sldChg chg="addSp delSp modSp mod">
        <pc:chgData name="Stacey Wallace" userId="343d7c16-5539-45ed-87f6-1369abdd96d0" providerId="ADAL" clId="{F56C54FB-89D4-450E-A20E-6C6528FD5B50}" dt="2021-09-15T15:41:47.173" v="7974" actId="962"/>
        <pc:sldMkLst>
          <pc:docMk/>
          <pc:sldMk cId="3676220897" sldId="580"/>
        </pc:sldMkLst>
        <pc:spChg chg="mod">
          <ac:chgData name="Stacey Wallace" userId="343d7c16-5539-45ed-87f6-1369abdd96d0" providerId="ADAL" clId="{F56C54FB-89D4-450E-A20E-6C6528FD5B50}" dt="2021-09-15T15:41:35.985" v="7900" actId="962"/>
          <ac:spMkLst>
            <pc:docMk/>
            <pc:sldMk cId="3676220897" sldId="580"/>
            <ac:spMk id="3" creationId="{D0111289-A48E-4074-8EA3-2262D136C8E1}"/>
          </ac:spMkLst>
        </pc:spChg>
        <pc:spChg chg="mod">
          <ac:chgData name="Stacey Wallace" userId="343d7c16-5539-45ed-87f6-1369abdd96d0" providerId="ADAL" clId="{F56C54FB-89D4-450E-A20E-6C6528FD5B50}" dt="2021-09-15T15:41:47.173" v="7974" actId="962"/>
          <ac:spMkLst>
            <pc:docMk/>
            <pc:sldMk cId="3676220897" sldId="580"/>
            <ac:spMk id="12" creationId="{6D6118F8-13C7-4158-831C-F87D4FB3648A}"/>
          </ac:spMkLst>
        </pc:spChg>
        <pc:picChg chg="del">
          <ac:chgData name="Stacey Wallace" userId="343d7c16-5539-45ed-87f6-1369abdd96d0" providerId="ADAL" clId="{F56C54FB-89D4-450E-A20E-6C6528FD5B50}" dt="2021-09-15T12:55:13.565" v="199" actId="21"/>
          <ac:picMkLst>
            <pc:docMk/>
            <pc:sldMk cId="3676220897" sldId="580"/>
            <ac:picMk id="4" creationId="{A11E7D6E-E96E-42EF-9BDB-BF13A233180B}"/>
          </ac:picMkLst>
        </pc:picChg>
        <pc:picChg chg="add del mod">
          <ac:chgData name="Stacey Wallace" userId="343d7c16-5539-45ed-87f6-1369abdd96d0" providerId="ADAL" clId="{F56C54FB-89D4-450E-A20E-6C6528FD5B50}" dt="2021-09-15T13:09:32.910" v="339" actId="21"/>
          <ac:picMkLst>
            <pc:docMk/>
            <pc:sldMk cId="3676220897" sldId="580"/>
            <ac:picMk id="7" creationId="{DE761054-D415-44ED-8FAE-5F24516017C9}"/>
          </ac:picMkLst>
        </pc:picChg>
        <pc:picChg chg="add mod">
          <ac:chgData name="Stacey Wallace" userId="343d7c16-5539-45ed-87f6-1369abdd96d0" providerId="ADAL" clId="{F56C54FB-89D4-450E-A20E-6C6528FD5B50}" dt="2021-09-15T15:41:16.282" v="7765" actId="962"/>
          <ac:picMkLst>
            <pc:docMk/>
            <pc:sldMk cId="3676220897" sldId="580"/>
            <ac:picMk id="8" creationId="{2617825A-1723-4ED9-B14C-A193CABD29ED}"/>
          </ac:picMkLst>
        </pc:picChg>
        <pc:picChg chg="add mod">
          <ac:chgData name="Stacey Wallace" userId="343d7c16-5539-45ed-87f6-1369abdd96d0" providerId="ADAL" clId="{F56C54FB-89D4-450E-A20E-6C6528FD5B50}" dt="2021-09-15T15:41:18.923" v="7766" actId="962"/>
          <ac:picMkLst>
            <pc:docMk/>
            <pc:sldMk cId="3676220897" sldId="580"/>
            <ac:picMk id="9" creationId="{6AC4093D-15BA-4B37-AABD-304E9ED136CD}"/>
          </ac:picMkLst>
        </pc:picChg>
        <pc:picChg chg="del">
          <ac:chgData name="Stacey Wallace" userId="343d7c16-5539-45ed-87f6-1369abdd96d0" providerId="ADAL" clId="{F56C54FB-89D4-450E-A20E-6C6528FD5B50}" dt="2021-09-15T12:48:07.413" v="135" actId="21"/>
          <ac:picMkLst>
            <pc:docMk/>
            <pc:sldMk cId="3676220897" sldId="580"/>
            <ac:picMk id="10" creationId="{E18895AB-737A-4520-A072-6E1F9DA66D8D}"/>
          </ac:picMkLst>
        </pc:picChg>
        <pc:picChg chg="mod">
          <ac:chgData name="Stacey Wallace" userId="343d7c16-5539-45ed-87f6-1369abdd96d0" providerId="ADAL" clId="{F56C54FB-89D4-450E-A20E-6C6528FD5B50}" dt="2021-09-15T15:41:26.723" v="7830" actId="962"/>
          <ac:picMkLst>
            <pc:docMk/>
            <pc:sldMk cId="3676220897" sldId="580"/>
            <ac:picMk id="11" creationId="{948429BB-6787-451F-A632-83EAFC10271D}"/>
          </ac:picMkLst>
        </pc:picChg>
      </pc:sldChg>
      <pc:sldChg chg="addSp delSp modSp mod">
        <pc:chgData name="Stacey Wallace" userId="343d7c16-5539-45ed-87f6-1369abdd96d0" providerId="ADAL" clId="{F56C54FB-89D4-450E-A20E-6C6528FD5B50}" dt="2021-09-15T15:42:02.349" v="8054" actId="962"/>
        <pc:sldMkLst>
          <pc:docMk/>
          <pc:sldMk cId="3848381845" sldId="581"/>
        </pc:sldMkLst>
        <pc:picChg chg="del mod">
          <ac:chgData name="Stacey Wallace" userId="343d7c16-5539-45ed-87f6-1369abdd96d0" providerId="ADAL" clId="{F56C54FB-89D4-450E-A20E-6C6528FD5B50}" dt="2021-09-15T12:55:01.117" v="198" actId="21"/>
          <ac:picMkLst>
            <pc:docMk/>
            <pc:sldMk cId="3848381845" sldId="581"/>
            <ac:picMk id="4" creationId="{A11E7D6E-E96E-42EF-9BDB-BF13A233180B}"/>
          </ac:picMkLst>
        </pc:picChg>
        <pc:picChg chg="add del mod">
          <ac:chgData name="Stacey Wallace" userId="343d7c16-5539-45ed-87f6-1369abdd96d0" providerId="ADAL" clId="{F56C54FB-89D4-450E-A20E-6C6528FD5B50}" dt="2021-09-15T13:09:42.733" v="341" actId="21"/>
          <ac:picMkLst>
            <pc:docMk/>
            <pc:sldMk cId="3848381845" sldId="581"/>
            <ac:picMk id="7" creationId="{E8F0A8BC-E54B-4C36-ADE4-E6A314A19512}"/>
          </ac:picMkLst>
        </pc:picChg>
        <pc:picChg chg="add del mod">
          <ac:chgData name="Stacey Wallace" userId="343d7c16-5539-45ed-87f6-1369abdd96d0" providerId="ADAL" clId="{F56C54FB-89D4-450E-A20E-6C6528FD5B50}" dt="2021-09-15T12:54:35.562" v="193" actId="21"/>
          <ac:picMkLst>
            <pc:docMk/>
            <pc:sldMk cId="3848381845" sldId="581"/>
            <ac:picMk id="8" creationId="{E8E941AB-C4E7-4AE1-9A90-4B4616057B8E}"/>
          </ac:picMkLst>
        </pc:picChg>
        <pc:picChg chg="add mod">
          <ac:chgData name="Stacey Wallace" userId="343d7c16-5539-45ed-87f6-1369abdd96d0" providerId="ADAL" clId="{F56C54FB-89D4-450E-A20E-6C6528FD5B50}" dt="2021-09-15T15:41:51.394" v="7976" actId="962"/>
          <ac:picMkLst>
            <pc:docMk/>
            <pc:sldMk cId="3848381845" sldId="581"/>
            <ac:picMk id="9" creationId="{B8DB4678-2F6C-42E3-9303-48C012B4D3F7}"/>
          </ac:picMkLst>
        </pc:picChg>
        <pc:picChg chg="del">
          <ac:chgData name="Stacey Wallace" userId="343d7c16-5539-45ed-87f6-1369abdd96d0" providerId="ADAL" clId="{F56C54FB-89D4-450E-A20E-6C6528FD5B50}" dt="2021-09-15T12:47:51.849" v="133" actId="21"/>
          <ac:picMkLst>
            <pc:docMk/>
            <pc:sldMk cId="3848381845" sldId="581"/>
            <ac:picMk id="10" creationId="{E18895AB-737A-4520-A072-6E1F9DA66D8D}"/>
          </ac:picMkLst>
        </pc:picChg>
        <pc:picChg chg="add mod">
          <ac:chgData name="Stacey Wallace" userId="343d7c16-5539-45ed-87f6-1369abdd96d0" providerId="ADAL" clId="{F56C54FB-89D4-450E-A20E-6C6528FD5B50}" dt="2021-09-15T15:41:53.915" v="7978" actId="962"/>
          <ac:picMkLst>
            <pc:docMk/>
            <pc:sldMk cId="3848381845" sldId="581"/>
            <ac:picMk id="11" creationId="{99EBB778-D63A-4660-A556-2103545A0B61}"/>
          </ac:picMkLst>
        </pc:picChg>
        <pc:picChg chg="mod">
          <ac:chgData name="Stacey Wallace" userId="343d7c16-5539-45ed-87f6-1369abdd96d0" providerId="ADAL" clId="{F56C54FB-89D4-450E-A20E-6C6528FD5B50}" dt="2021-09-15T15:42:02.349" v="8054" actId="962"/>
          <ac:picMkLst>
            <pc:docMk/>
            <pc:sldMk cId="3848381845" sldId="581"/>
            <ac:picMk id="12" creationId="{3468FFEB-5167-4C06-B101-9CC63028E9B6}"/>
          </ac:picMkLst>
        </pc:picChg>
      </pc:sldChg>
      <pc:sldChg chg="addSp delSp modSp mod">
        <pc:chgData name="Stacey Wallace" userId="343d7c16-5539-45ed-87f6-1369abdd96d0" providerId="ADAL" clId="{F56C54FB-89D4-450E-A20E-6C6528FD5B50}" dt="2021-09-15T15:18:07.443" v="1760" actId="962"/>
        <pc:sldMkLst>
          <pc:docMk/>
          <pc:sldMk cId="2351474723" sldId="582"/>
        </pc:sldMkLst>
        <pc:picChg chg="del">
          <ac:chgData name="Stacey Wallace" userId="343d7c16-5539-45ed-87f6-1369abdd96d0" providerId="ADAL" clId="{F56C54FB-89D4-450E-A20E-6C6528FD5B50}" dt="2021-09-15T13:05:43.930" v="299" actId="21"/>
          <ac:picMkLst>
            <pc:docMk/>
            <pc:sldMk cId="2351474723" sldId="582"/>
            <ac:picMk id="4" creationId="{A11E7D6E-E96E-42EF-9BDB-BF13A233180B}"/>
          </ac:picMkLst>
        </pc:picChg>
        <pc:picChg chg="mod">
          <ac:chgData name="Stacey Wallace" userId="343d7c16-5539-45ed-87f6-1369abdd96d0" providerId="ADAL" clId="{F56C54FB-89D4-450E-A20E-6C6528FD5B50}" dt="2021-09-15T15:13:45.921" v="929" actId="962"/>
          <ac:picMkLst>
            <pc:docMk/>
            <pc:sldMk cId="2351474723" sldId="582"/>
            <ac:picMk id="7" creationId="{28B5C68D-8ED4-4A99-8FE3-B6BB9BE6710B}"/>
          </ac:picMkLst>
        </pc:picChg>
        <pc:picChg chg="add del mod">
          <ac:chgData name="Stacey Wallace" userId="343d7c16-5539-45ed-87f6-1369abdd96d0" providerId="ADAL" clId="{F56C54FB-89D4-450E-A20E-6C6528FD5B50}" dt="2021-09-15T13:00:45.304" v="265" actId="21"/>
          <ac:picMkLst>
            <pc:docMk/>
            <pc:sldMk cId="2351474723" sldId="582"/>
            <ac:picMk id="8" creationId="{7476EE1F-0CAF-43C6-9104-54E794F57577}"/>
          </ac:picMkLst>
        </pc:picChg>
        <pc:picChg chg="add mod">
          <ac:chgData name="Stacey Wallace" userId="343d7c16-5539-45ed-87f6-1369abdd96d0" providerId="ADAL" clId="{F56C54FB-89D4-450E-A20E-6C6528FD5B50}" dt="2021-09-15T15:18:07.443" v="1760" actId="962"/>
          <ac:picMkLst>
            <pc:docMk/>
            <pc:sldMk cId="2351474723" sldId="582"/>
            <ac:picMk id="9" creationId="{70415014-9A17-4FB8-BB39-AE6CF4E30F52}"/>
          </ac:picMkLst>
        </pc:picChg>
        <pc:picChg chg="del">
          <ac:chgData name="Stacey Wallace" userId="343d7c16-5539-45ed-87f6-1369abdd96d0" providerId="ADAL" clId="{F56C54FB-89D4-450E-A20E-6C6528FD5B50}" dt="2021-09-15T12:51:50.806" v="165" actId="21"/>
          <ac:picMkLst>
            <pc:docMk/>
            <pc:sldMk cId="2351474723" sldId="582"/>
            <ac:picMk id="10" creationId="{E18895AB-737A-4520-A072-6E1F9DA66D8D}"/>
          </ac:picMkLst>
        </pc:picChg>
        <pc:picChg chg="add mod">
          <ac:chgData name="Stacey Wallace" userId="343d7c16-5539-45ed-87f6-1369abdd96d0" providerId="ADAL" clId="{F56C54FB-89D4-450E-A20E-6C6528FD5B50}" dt="2021-09-15T15:18:05.308" v="1758" actId="962"/>
          <ac:picMkLst>
            <pc:docMk/>
            <pc:sldMk cId="2351474723" sldId="582"/>
            <ac:picMk id="11" creationId="{A2BBF347-1B5F-4FC9-8603-C2492A1DD3FD}"/>
          </ac:picMkLst>
        </pc:picChg>
      </pc:sldChg>
      <pc:sldChg chg="addSp delSp modSp mod">
        <pc:chgData name="Stacey Wallace" userId="343d7c16-5539-45ed-87f6-1369abdd96d0" providerId="ADAL" clId="{F56C54FB-89D4-450E-A20E-6C6528FD5B50}" dt="2021-09-15T15:18:14.545" v="1764" actId="1076"/>
        <pc:sldMkLst>
          <pc:docMk/>
          <pc:sldMk cId="1692282965" sldId="583"/>
        </pc:sldMkLst>
        <pc:picChg chg="del">
          <ac:chgData name="Stacey Wallace" userId="343d7c16-5539-45ed-87f6-1369abdd96d0" providerId="ADAL" clId="{F56C54FB-89D4-450E-A20E-6C6528FD5B50}" dt="2021-09-15T13:05:34.058" v="297" actId="21"/>
          <ac:picMkLst>
            <pc:docMk/>
            <pc:sldMk cId="1692282965" sldId="583"/>
            <ac:picMk id="4" creationId="{A11E7D6E-E96E-42EF-9BDB-BF13A233180B}"/>
          </ac:picMkLst>
        </pc:picChg>
        <pc:picChg chg="mod">
          <ac:chgData name="Stacey Wallace" userId="343d7c16-5539-45ed-87f6-1369abdd96d0" providerId="ADAL" clId="{F56C54FB-89D4-450E-A20E-6C6528FD5B50}" dt="2021-09-15T15:18:14.545" v="1764" actId="1076"/>
          <ac:picMkLst>
            <pc:docMk/>
            <pc:sldMk cId="1692282965" sldId="583"/>
            <ac:picMk id="7" creationId="{0C498DD1-8DA7-4646-814C-599EDDF3E662}"/>
          </ac:picMkLst>
        </pc:picChg>
        <pc:picChg chg="add del mod">
          <ac:chgData name="Stacey Wallace" userId="343d7c16-5539-45ed-87f6-1369abdd96d0" providerId="ADAL" clId="{F56C54FB-89D4-450E-A20E-6C6528FD5B50}" dt="2021-09-15T13:00:27.422" v="263" actId="21"/>
          <ac:picMkLst>
            <pc:docMk/>
            <pc:sldMk cId="1692282965" sldId="583"/>
            <ac:picMk id="8" creationId="{4C7A8947-106A-4A8E-9FB3-11C68CCD8AB3}"/>
          </ac:picMkLst>
        </pc:picChg>
        <pc:picChg chg="add mod">
          <ac:chgData name="Stacey Wallace" userId="343d7c16-5539-45ed-87f6-1369abdd96d0" providerId="ADAL" clId="{F56C54FB-89D4-450E-A20E-6C6528FD5B50}" dt="2021-09-15T15:18:13.558" v="1763" actId="962"/>
          <ac:picMkLst>
            <pc:docMk/>
            <pc:sldMk cId="1692282965" sldId="583"/>
            <ac:picMk id="9" creationId="{C7DF5B4A-C712-4BFA-B963-C5453D51B4CB}"/>
          </ac:picMkLst>
        </pc:picChg>
        <pc:picChg chg="del">
          <ac:chgData name="Stacey Wallace" userId="343d7c16-5539-45ed-87f6-1369abdd96d0" providerId="ADAL" clId="{F56C54FB-89D4-450E-A20E-6C6528FD5B50}" dt="2021-09-15T12:51:40.237" v="163" actId="21"/>
          <ac:picMkLst>
            <pc:docMk/>
            <pc:sldMk cId="1692282965" sldId="583"/>
            <ac:picMk id="10" creationId="{E18895AB-737A-4520-A072-6E1F9DA66D8D}"/>
          </ac:picMkLst>
        </pc:picChg>
        <pc:picChg chg="add mod">
          <ac:chgData name="Stacey Wallace" userId="343d7c16-5539-45ed-87f6-1369abdd96d0" providerId="ADAL" clId="{F56C54FB-89D4-450E-A20E-6C6528FD5B50}" dt="2021-09-15T15:18:11.222" v="1761" actId="962"/>
          <ac:picMkLst>
            <pc:docMk/>
            <pc:sldMk cId="1692282965" sldId="583"/>
            <ac:picMk id="11" creationId="{F809FA0D-1195-41FC-885E-C4EE8F03FDA2}"/>
          </ac:picMkLst>
        </pc:picChg>
      </pc:sldChg>
      <pc:sldChg chg="addSp delSp modSp mod">
        <pc:chgData name="Stacey Wallace" userId="343d7c16-5539-45ed-87f6-1369abdd96d0" providerId="ADAL" clId="{F56C54FB-89D4-450E-A20E-6C6528FD5B50}" dt="2021-09-15T15:57:37.892" v="12494" actId="962"/>
        <pc:sldMkLst>
          <pc:docMk/>
          <pc:sldMk cId="3672766483" sldId="584"/>
        </pc:sldMkLst>
        <pc:picChg chg="del">
          <ac:chgData name="Stacey Wallace" userId="343d7c16-5539-45ed-87f6-1369abdd96d0" providerId="ADAL" clId="{F56C54FB-89D4-450E-A20E-6C6528FD5B50}" dt="2021-09-15T12:54:21.666" v="191" actId="21"/>
          <ac:picMkLst>
            <pc:docMk/>
            <pc:sldMk cId="3672766483" sldId="584"/>
            <ac:picMk id="4" creationId="{A11E7D6E-E96E-42EF-9BDB-BF13A233180B}"/>
          </ac:picMkLst>
        </pc:picChg>
        <pc:picChg chg="add del mod">
          <ac:chgData name="Stacey Wallace" userId="343d7c16-5539-45ed-87f6-1369abdd96d0" providerId="ADAL" clId="{F56C54FB-89D4-450E-A20E-6C6528FD5B50}" dt="2021-09-15T13:09:51.968" v="343" actId="21"/>
          <ac:picMkLst>
            <pc:docMk/>
            <pc:sldMk cId="3672766483" sldId="584"/>
            <ac:picMk id="7" creationId="{18002613-3556-40A3-95DA-27F4117B07A5}"/>
          </ac:picMkLst>
        </pc:picChg>
        <pc:picChg chg="add mod">
          <ac:chgData name="Stacey Wallace" userId="343d7c16-5539-45ed-87f6-1369abdd96d0" providerId="ADAL" clId="{F56C54FB-89D4-450E-A20E-6C6528FD5B50}" dt="2021-09-15T15:44:04.926" v="8056" actId="962"/>
          <ac:picMkLst>
            <pc:docMk/>
            <pc:sldMk cId="3672766483" sldId="584"/>
            <ac:picMk id="8" creationId="{C475B1FA-3C78-4E40-B464-443EA391865B}"/>
          </ac:picMkLst>
        </pc:picChg>
        <pc:picChg chg="add mod">
          <ac:chgData name="Stacey Wallace" userId="343d7c16-5539-45ed-87f6-1369abdd96d0" providerId="ADAL" clId="{F56C54FB-89D4-450E-A20E-6C6528FD5B50}" dt="2021-09-15T15:44:07.408" v="8058" actId="962"/>
          <ac:picMkLst>
            <pc:docMk/>
            <pc:sldMk cId="3672766483" sldId="584"/>
            <ac:picMk id="9" creationId="{E2DA174E-9DE0-4998-ACEA-0245827D1E04}"/>
          </ac:picMkLst>
        </pc:picChg>
        <pc:picChg chg="del">
          <ac:chgData name="Stacey Wallace" userId="343d7c16-5539-45ed-87f6-1369abdd96d0" providerId="ADAL" clId="{F56C54FB-89D4-450E-A20E-6C6528FD5B50}" dt="2021-09-15T13:09:56.826" v="344" actId="21"/>
          <ac:picMkLst>
            <pc:docMk/>
            <pc:sldMk cId="3672766483" sldId="584"/>
            <ac:picMk id="10" creationId="{E18895AB-737A-4520-A072-6E1F9DA66D8D}"/>
          </ac:picMkLst>
        </pc:picChg>
        <pc:picChg chg="mod">
          <ac:chgData name="Stacey Wallace" userId="343d7c16-5539-45ed-87f6-1369abdd96d0" providerId="ADAL" clId="{F56C54FB-89D4-450E-A20E-6C6528FD5B50}" dt="2021-09-15T15:53:43.187" v="10854" actId="962"/>
          <ac:picMkLst>
            <pc:docMk/>
            <pc:sldMk cId="3672766483" sldId="584"/>
            <ac:picMk id="1026" creationId="{73974443-10AF-4FAE-A359-591F75BA5030}"/>
          </ac:picMkLst>
        </pc:picChg>
        <pc:picChg chg="mod">
          <ac:chgData name="Stacey Wallace" userId="343d7c16-5539-45ed-87f6-1369abdd96d0" providerId="ADAL" clId="{F56C54FB-89D4-450E-A20E-6C6528FD5B50}" dt="2021-09-15T15:54:47.661" v="11274" actId="962"/>
          <ac:picMkLst>
            <pc:docMk/>
            <pc:sldMk cId="3672766483" sldId="584"/>
            <ac:picMk id="1027" creationId="{5BEF4E34-C869-412D-944C-C82983DF375A}"/>
          </ac:picMkLst>
        </pc:picChg>
        <pc:picChg chg="mod">
          <ac:chgData name="Stacey Wallace" userId="343d7c16-5539-45ed-87f6-1369abdd96d0" providerId="ADAL" clId="{F56C54FB-89D4-450E-A20E-6C6528FD5B50}" dt="2021-09-15T15:56:36.904" v="11954" actId="962"/>
          <ac:picMkLst>
            <pc:docMk/>
            <pc:sldMk cId="3672766483" sldId="584"/>
            <ac:picMk id="1028" creationId="{E188856A-7831-45E3-B4E3-E89F058D8FF2}"/>
          </ac:picMkLst>
        </pc:picChg>
        <pc:picChg chg="mod">
          <ac:chgData name="Stacey Wallace" userId="343d7c16-5539-45ed-87f6-1369abdd96d0" providerId="ADAL" clId="{F56C54FB-89D4-450E-A20E-6C6528FD5B50}" dt="2021-09-15T15:57:37.892" v="12494" actId="962"/>
          <ac:picMkLst>
            <pc:docMk/>
            <pc:sldMk cId="3672766483" sldId="584"/>
            <ac:picMk id="1029" creationId="{55AF8DEA-313F-429F-A0D8-9B26A7338292}"/>
          </ac:picMkLst>
        </pc:picChg>
      </pc:sldChg>
      <pc:sldChg chg="addSp delSp modSp mod">
        <pc:chgData name="Stacey Wallace" userId="343d7c16-5539-45ed-87f6-1369abdd96d0" providerId="ADAL" clId="{F56C54FB-89D4-450E-A20E-6C6528FD5B50}" dt="2021-09-15T15:17:47.453" v="1749" actId="962"/>
        <pc:sldMkLst>
          <pc:docMk/>
          <pc:sldMk cId="3657916575" sldId="587"/>
        </pc:sldMkLst>
        <pc:picChg chg="del">
          <ac:chgData name="Stacey Wallace" userId="343d7c16-5539-45ed-87f6-1369abdd96d0" providerId="ADAL" clId="{F56C54FB-89D4-450E-A20E-6C6528FD5B50}" dt="2021-09-15T13:06:18.002" v="307" actId="21"/>
          <ac:picMkLst>
            <pc:docMk/>
            <pc:sldMk cId="3657916575" sldId="587"/>
            <ac:picMk id="4" creationId="{A11E7D6E-E96E-42EF-9BDB-BF13A233180B}"/>
          </ac:picMkLst>
        </pc:picChg>
        <pc:picChg chg="add del mod">
          <ac:chgData name="Stacey Wallace" userId="343d7c16-5539-45ed-87f6-1369abdd96d0" providerId="ADAL" clId="{F56C54FB-89D4-450E-A20E-6C6528FD5B50}" dt="2021-09-15T13:01:17.860" v="271" actId="21"/>
          <ac:picMkLst>
            <pc:docMk/>
            <pc:sldMk cId="3657916575" sldId="587"/>
            <ac:picMk id="7" creationId="{79FFFCFA-5869-4FD8-988F-DB77C7D498E7}"/>
          </ac:picMkLst>
        </pc:picChg>
        <pc:picChg chg="add mod">
          <ac:chgData name="Stacey Wallace" userId="343d7c16-5539-45ed-87f6-1369abdd96d0" providerId="ADAL" clId="{F56C54FB-89D4-450E-A20E-6C6528FD5B50}" dt="2021-09-15T15:17:47.453" v="1749" actId="962"/>
          <ac:picMkLst>
            <pc:docMk/>
            <pc:sldMk cId="3657916575" sldId="587"/>
            <ac:picMk id="8" creationId="{2A41D531-F07D-4B1D-9E58-9B290743624A}"/>
          </ac:picMkLst>
        </pc:picChg>
        <pc:picChg chg="add del mod">
          <ac:chgData name="Stacey Wallace" userId="343d7c16-5539-45ed-87f6-1369abdd96d0" providerId="ADAL" clId="{F56C54FB-89D4-450E-A20E-6C6528FD5B50}" dt="2021-09-15T13:06:08.774" v="305"/>
          <ac:picMkLst>
            <pc:docMk/>
            <pc:sldMk cId="3657916575" sldId="587"/>
            <ac:picMk id="9" creationId="{B77DBE81-39B3-4F51-8004-7034DB5DA3EB}"/>
          </ac:picMkLst>
        </pc:picChg>
        <pc:picChg chg="del">
          <ac:chgData name="Stacey Wallace" userId="343d7c16-5539-45ed-87f6-1369abdd96d0" providerId="ADAL" clId="{F56C54FB-89D4-450E-A20E-6C6528FD5B50}" dt="2021-09-15T12:52:22.148" v="171" actId="21"/>
          <ac:picMkLst>
            <pc:docMk/>
            <pc:sldMk cId="3657916575" sldId="587"/>
            <ac:picMk id="10" creationId="{E18895AB-737A-4520-A072-6E1F9DA66D8D}"/>
          </ac:picMkLst>
        </pc:picChg>
        <pc:picChg chg="add mod">
          <ac:chgData name="Stacey Wallace" userId="343d7c16-5539-45ed-87f6-1369abdd96d0" providerId="ADAL" clId="{F56C54FB-89D4-450E-A20E-6C6528FD5B50}" dt="2021-09-15T15:17:44.863" v="1747" actId="962"/>
          <ac:picMkLst>
            <pc:docMk/>
            <pc:sldMk cId="3657916575" sldId="587"/>
            <ac:picMk id="11" creationId="{41DA14A2-2B91-4AAE-8AF6-0401644AC869}"/>
          </ac:picMkLst>
        </pc:picChg>
      </pc:sldChg>
      <pc:sldChg chg="addSp delSp modSp mod">
        <pc:chgData name="Stacey Wallace" userId="343d7c16-5539-45ed-87f6-1369abdd96d0" providerId="ADAL" clId="{F56C54FB-89D4-450E-A20E-6C6528FD5B50}" dt="2021-09-15T15:18:00.650" v="1756" actId="962"/>
        <pc:sldMkLst>
          <pc:docMk/>
          <pc:sldMk cId="67839857" sldId="591"/>
        </pc:sldMkLst>
        <pc:picChg chg="del">
          <ac:chgData name="Stacey Wallace" userId="343d7c16-5539-45ed-87f6-1369abdd96d0" providerId="ADAL" clId="{F56C54FB-89D4-450E-A20E-6C6528FD5B50}" dt="2021-09-15T13:05:52.527" v="301" actId="21"/>
          <ac:picMkLst>
            <pc:docMk/>
            <pc:sldMk cId="67839857" sldId="591"/>
            <ac:picMk id="4" creationId="{A11E7D6E-E96E-42EF-9BDB-BF13A233180B}"/>
          </ac:picMkLst>
        </pc:picChg>
        <pc:picChg chg="add del mod">
          <ac:chgData name="Stacey Wallace" userId="343d7c16-5539-45ed-87f6-1369abdd96d0" providerId="ADAL" clId="{F56C54FB-89D4-450E-A20E-6C6528FD5B50}" dt="2021-09-15T13:00:55.540" v="267" actId="21"/>
          <ac:picMkLst>
            <pc:docMk/>
            <pc:sldMk cId="67839857" sldId="591"/>
            <ac:picMk id="7" creationId="{651CA52F-3BB0-43F6-BC81-A156FD7C1506}"/>
          </ac:picMkLst>
        </pc:picChg>
        <pc:picChg chg="mod">
          <ac:chgData name="Stacey Wallace" userId="343d7c16-5539-45ed-87f6-1369abdd96d0" providerId="ADAL" clId="{F56C54FB-89D4-450E-A20E-6C6528FD5B50}" dt="2021-09-15T15:13:22.999" v="927" actId="962"/>
          <ac:picMkLst>
            <pc:docMk/>
            <pc:sldMk cId="67839857" sldId="591"/>
            <ac:picMk id="8" creationId="{99FFC8BD-4595-48D3-8532-270C1B4D22D6}"/>
          </ac:picMkLst>
        </pc:picChg>
        <pc:picChg chg="add mod">
          <ac:chgData name="Stacey Wallace" userId="343d7c16-5539-45ed-87f6-1369abdd96d0" providerId="ADAL" clId="{F56C54FB-89D4-450E-A20E-6C6528FD5B50}" dt="2021-09-15T15:18:00.650" v="1756" actId="962"/>
          <ac:picMkLst>
            <pc:docMk/>
            <pc:sldMk cId="67839857" sldId="591"/>
            <ac:picMk id="9" creationId="{24D24C10-DBA0-4A30-8AF2-14469B6535B2}"/>
          </ac:picMkLst>
        </pc:picChg>
        <pc:picChg chg="del">
          <ac:chgData name="Stacey Wallace" userId="343d7c16-5539-45ed-87f6-1369abdd96d0" providerId="ADAL" clId="{F56C54FB-89D4-450E-A20E-6C6528FD5B50}" dt="2021-09-15T12:52:01.808" v="167" actId="21"/>
          <ac:picMkLst>
            <pc:docMk/>
            <pc:sldMk cId="67839857" sldId="591"/>
            <ac:picMk id="10" creationId="{E18895AB-737A-4520-A072-6E1F9DA66D8D}"/>
          </ac:picMkLst>
        </pc:picChg>
        <pc:picChg chg="add mod">
          <ac:chgData name="Stacey Wallace" userId="343d7c16-5539-45ed-87f6-1369abdd96d0" providerId="ADAL" clId="{F56C54FB-89D4-450E-A20E-6C6528FD5B50}" dt="2021-09-15T15:17:58.192" v="1754" actId="962"/>
          <ac:picMkLst>
            <pc:docMk/>
            <pc:sldMk cId="67839857" sldId="591"/>
            <ac:picMk id="11" creationId="{23342A8C-B73B-41DA-8847-766295A654DB}"/>
          </ac:picMkLst>
        </pc:picChg>
      </pc:sldChg>
      <pc:sldChg chg="addSp delSp modSp mod">
        <pc:chgData name="Stacey Wallace" userId="343d7c16-5539-45ed-87f6-1369abdd96d0" providerId="ADAL" clId="{F56C54FB-89D4-450E-A20E-6C6528FD5B50}" dt="2021-09-15T15:37:29.826" v="7014" actId="962"/>
        <pc:sldMkLst>
          <pc:docMk/>
          <pc:sldMk cId="2590527083" sldId="592"/>
        </pc:sldMkLst>
        <pc:picChg chg="add mod">
          <ac:chgData name="Stacey Wallace" userId="343d7c16-5539-45ed-87f6-1369abdd96d0" providerId="ADAL" clId="{F56C54FB-89D4-450E-A20E-6C6528FD5B50}" dt="2021-09-15T15:37:15.634" v="6908" actId="962"/>
          <ac:picMkLst>
            <pc:docMk/>
            <pc:sldMk cId="2590527083" sldId="592"/>
            <ac:picMk id="7" creationId="{30003A22-2BF4-4D5A-A5D8-40F5646E3340}"/>
          </ac:picMkLst>
        </pc:picChg>
        <pc:picChg chg="add mod">
          <ac:chgData name="Stacey Wallace" userId="343d7c16-5539-45ed-87f6-1369abdd96d0" providerId="ADAL" clId="{F56C54FB-89D4-450E-A20E-6C6528FD5B50}" dt="2021-09-15T15:37:17.824" v="6910" actId="962"/>
          <ac:picMkLst>
            <pc:docMk/>
            <pc:sldMk cId="2590527083" sldId="592"/>
            <ac:picMk id="8" creationId="{26A51FFB-1086-4035-A948-58779A965BAC}"/>
          </ac:picMkLst>
        </pc:picChg>
        <pc:picChg chg="del">
          <ac:chgData name="Stacey Wallace" userId="343d7c16-5539-45ed-87f6-1369abdd96d0" providerId="ADAL" clId="{F56C54FB-89D4-450E-A20E-6C6528FD5B50}" dt="2021-09-15T12:56:25.062" v="214" actId="21"/>
          <ac:picMkLst>
            <pc:docMk/>
            <pc:sldMk cId="2590527083" sldId="592"/>
            <ac:picMk id="9" creationId="{C8F0FDC0-1B69-4581-AFAE-5A1D01AD6AAD}"/>
          </ac:picMkLst>
        </pc:picChg>
        <pc:picChg chg="del mod">
          <ac:chgData name="Stacey Wallace" userId="343d7c16-5539-45ed-87f6-1369abdd96d0" providerId="ADAL" clId="{F56C54FB-89D4-450E-A20E-6C6528FD5B50}" dt="2021-09-15T13:08:32.652" v="327" actId="21"/>
          <ac:picMkLst>
            <pc:docMk/>
            <pc:sldMk cId="2590527083" sldId="592"/>
            <ac:picMk id="10" creationId="{1362D9D2-851A-440D-961F-BB00A1DEAB12}"/>
          </ac:picMkLst>
        </pc:picChg>
        <pc:picChg chg="mod">
          <ac:chgData name="Stacey Wallace" userId="343d7c16-5539-45ed-87f6-1369abdd96d0" providerId="ADAL" clId="{F56C54FB-89D4-450E-A20E-6C6528FD5B50}" dt="2021-09-15T15:37:29.826" v="7014" actId="962"/>
          <ac:picMkLst>
            <pc:docMk/>
            <pc:sldMk cId="2590527083" sldId="592"/>
            <ac:picMk id="11" creationId="{35F9F51F-D666-4809-B79F-0D49E84D6DEA}"/>
          </ac:picMkLst>
        </pc:picChg>
      </pc:sldChg>
      <pc:sldChg chg="addSp delSp modSp mod">
        <pc:chgData name="Stacey Wallace" userId="343d7c16-5539-45ed-87f6-1369abdd96d0" providerId="ADAL" clId="{F56C54FB-89D4-450E-A20E-6C6528FD5B50}" dt="2021-09-15T15:44:55.310" v="8268" actId="962"/>
        <pc:sldMkLst>
          <pc:docMk/>
          <pc:sldMk cId="918001758" sldId="593"/>
        </pc:sldMkLst>
        <pc:picChg chg="del">
          <ac:chgData name="Stacey Wallace" userId="343d7c16-5539-45ed-87f6-1369abdd96d0" providerId="ADAL" clId="{F56C54FB-89D4-450E-A20E-6C6528FD5B50}" dt="2021-09-15T12:54:04.835" v="187" actId="21"/>
          <ac:picMkLst>
            <pc:docMk/>
            <pc:sldMk cId="918001758" sldId="593"/>
            <ac:picMk id="4" creationId="{A11E7D6E-E96E-42EF-9BDB-BF13A233180B}"/>
          </ac:picMkLst>
        </pc:picChg>
        <pc:picChg chg="mod">
          <ac:chgData name="Stacey Wallace" userId="343d7c16-5539-45ed-87f6-1369abdd96d0" providerId="ADAL" clId="{F56C54FB-89D4-450E-A20E-6C6528FD5B50}" dt="2021-09-15T15:44:55.310" v="8268" actId="962"/>
          <ac:picMkLst>
            <pc:docMk/>
            <pc:sldMk cId="918001758" sldId="593"/>
            <ac:picMk id="5" creationId="{73879C42-E208-402E-BC0F-B2C10DB32025}"/>
          </ac:picMkLst>
        </pc:picChg>
        <pc:picChg chg="add del mod">
          <ac:chgData name="Stacey Wallace" userId="343d7c16-5539-45ed-87f6-1369abdd96d0" providerId="ADAL" clId="{F56C54FB-89D4-450E-A20E-6C6528FD5B50}" dt="2021-09-15T13:10:20.908" v="349" actId="21"/>
          <ac:picMkLst>
            <pc:docMk/>
            <pc:sldMk cId="918001758" sldId="593"/>
            <ac:picMk id="8" creationId="{B47C9D77-9CEC-48CC-A867-378E9DD4B1FC}"/>
          </ac:picMkLst>
        </pc:picChg>
        <pc:picChg chg="add mod">
          <ac:chgData name="Stacey Wallace" userId="343d7c16-5539-45ed-87f6-1369abdd96d0" providerId="ADAL" clId="{F56C54FB-89D4-450E-A20E-6C6528FD5B50}" dt="2021-09-15T15:44:40.399" v="8141" actId="962"/>
          <ac:picMkLst>
            <pc:docMk/>
            <pc:sldMk cId="918001758" sldId="593"/>
            <ac:picMk id="9" creationId="{CB82CC27-E9E0-42D9-8942-9517C132B6E5}"/>
          </ac:picMkLst>
        </pc:picChg>
        <pc:picChg chg="del mod">
          <ac:chgData name="Stacey Wallace" userId="343d7c16-5539-45ed-87f6-1369abdd96d0" providerId="ADAL" clId="{F56C54FB-89D4-450E-A20E-6C6528FD5B50}" dt="2021-09-15T13:10:23.528" v="350" actId="21"/>
          <ac:picMkLst>
            <pc:docMk/>
            <pc:sldMk cId="918001758" sldId="593"/>
            <ac:picMk id="10" creationId="{E18895AB-737A-4520-A072-6E1F9DA66D8D}"/>
          </ac:picMkLst>
        </pc:picChg>
        <pc:picChg chg="add mod">
          <ac:chgData name="Stacey Wallace" userId="343d7c16-5539-45ed-87f6-1369abdd96d0" providerId="ADAL" clId="{F56C54FB-89D4-450E-A20E-6C6528FD5B50}" dt="2021-09-15T15:44:42.937" v="8142" actId="962"/>
          <ac:picMkLst>
            <pc:docMk/>
            <pc:sldMk cId="918001758" sldId="593"/>
            <ac:picMk id="11" creationId="{13EB90F8-9A72-4D10-84B2-624079C6E020}"/>
          </ac:picMkLst>
        </pc:picChg>
      </pc:sldChg>
      <pc:sldChg chg="addSp delSp modSp mod">
        <pc:chgData name="Stacey Wallace" userId="343d7c16-5539-45ed-87f6-1369abdd96d0" providerId="ADAL" clId="{F56C54FB-89D4-450E-A20E-6C6528FD5B50}" dt="2021-09-15T15:17:28.213" v="1738" actId="962"/>
        <pc:sldMkLst>
          <pc:docMk/>
          <pc:sldMk cId="125609445" sldId="594"/>
        </pc:sldMkLst>
        <pc:picChg chg="del">
          <ac:chgData name="Stacey Wallace" userId="343d7c16-5539-45ed-87f6-1369abdd96d0" providerId="ADAL" clId="{F56C54FB-89D4-450E-A20E-6C6528FD5B50}" dt="2021-09-15T13:06:46.300" v="313" actId="21"/>
          <ac:picMkLst>
            <pc:docMk/>
            <pc:sldMk cId="125609445" sldId="594"/>
            <ac:picMk id="4" creationId="{A11E7D6E-E96E-42EF-9BDB-BF13A233180B}"/>
          </ac:picMkLst>
        </pc:picChg>
        <pc:picChg chg="add del mod">
          <ac:chgData name="Stacey Wallace" userId="343d7c16-5539-45ed-87f6-1369abdd96d0" providerId="ADAL" clId="{F56C54FB-89D4-450E-A20E-6C6528FD5B50}" dt="2021-09-15T13:01:51.999" v="277" actId="21"/>
          <ac:picMkLst>
            <pc:docMk/>
            <pc:sldMk cId="125609445" sldId="594"/>
            <ac:picMk id="7" creationId="{78D65617-F34C-4285-B72F-5EEB39160EB1}"/>
          </ac:picMkLst>
        </pc:picChg>
        <pc:picChg chg="add mod">
          <ac:chgData name="Stacey Wallace" userId="343d7c16-5539-45ed-87f6-1369abdd96d0" providerId="ADAL" clId="{F56C54FB-89D4-450E-A20E-6C6528FD5B50}" dt="2021-09-15T15:17:28.213" v="1738" actId="962"/>
          <ac:picMkLst>
            <pc:docMk/>
            <pc:sldMk cId="125609445" sldId="594"/>
            <ac:picMk id="8" creationId="{81107D8E-DE9E-48BA-A747-A6C49D568D16}"/>
          </ac:picMkLst>
        </pc:picChg>
        <pc:picChg chg="add mod">
          <ac:chgData name="Stacey Wallace" userId="343d7c16-5539-45ed-87f6-1369abdd96d0" providerId="ADAL" clId="{F56C54FB-89D4-450E-A20E-6C6528FD5B50}" dt="2021-09-15T15:17:25.754" v="1736" actId="962"/>
          <ac:picMkLst>
            <pc:docMk/>
            <pc:sldMk cId="125609445" sldId="594"/>
            <ac:picMk id="9" creationId="{720D1A1F-765D-4992-AC69-06300D1DEE41}"/>
          </ac:picMkLst>
        </pc:picChg>
        <pc:picChg chg="del">
          <ac:chgData name="Stacey Wallace" userId="343d7c16-5539-45ed-87f6-1369abdd96d0" providerId="ADAL" clId="{F56C54FB-89D4-450E-A20E-6C6528FD5B50}" dt="2021-09-15T12:52:56.861" v="177" actId="21"/>
          <ac:picMkLst>
            <pc:docMk/>
            <pc:sldMk cId="125609445" sldId="594"/>
            <ac:picMk id="10" creationId="{E18895AB-737A-4520-A072-6E1F9DA66D8D}"/>
          </ac:picMkLst>
        </pc:picChg>
      </pc:sldChg>
      <pc:sldChg chg="addSp delSp modSp mod">
        <pc:chgData name="Stacey Wallace" userId="343d7c16-5539-45ed-87f6-1369abdd96d0" providerId="ADAL" clId="{F56C54FB-89D4-450E-A20E-6C6528FD5B50}" dt="2021-09-15T15:17:34.290" v="1741" actId="962"/>
        <pc:sldMkLst>
          <pc:docMk/>
          <pc:sldMk cId="3742183869" sldId="595"/>
        </pc:sldMkLst>
        <pc:picChg chg="del">
          <ac:chgData name="Stacey Wallace" userId="343d7c16-5539-45ed-87f6-1369abdd96d0" providerId="ADAL" clId="{F56C54FB-89D4-450E-A20E-6C6528FD5B50}" dt="2021-09-15T13:06:37.956" v="311" actId="21"/>
          <ac:picMkLst>
            <pc:docMk/>
            <pc:sldMk cId="3742183869" sldId="595"/>
            <ac:picMk id="4" creationId="{A11E7D6E-E96E-42EF-9BDB-BF13A233180B}"/>
          </ac:picMkLst>
        </pc:picChg>
        <pc:picChg chg="add del mod">
          <ac:chgData name="Stacey Wallace" userId="343d7c16-5539-45ed-87f6-1369abdd96d0" providerId="ADAL" clId="{F56C54FB-89D4-450E-A20E-6C6528FD5B50}" dt="2021-09-15T13:01:42.066" v="275" actId="21"/>
          <ac:picMkLst>
            <pc:docMk/>
            <pc:sldMk cId="3742183869" sldId="595"/>
            <ac:picMk id="7" creationId="{B75A9BF2-672E-47F3-BCE8-B807691239A6}"/>
          </ac:picMkLst>
        </pc:picChg>
        <pc:picChg chg="add mod">
          <ac:chgData name="Stacey Wallace" userId="343d7c16-5539-45ed-87f6-1369abdd96d0" providerId="ADAL" clId="{F56C54FB-89D4-450E-A20E-6C6528FD5B50}" dt="2021-09-15T15:17:34.290" v="1741" actId="962"/>
          <ac:picMkLst>
            <pc:docMk/>
            <pc:sldMk cId="3742183869" sldId="595"/>
            <ac:picMk id="8" creationId="{0CEAF1AB-C5FA-41C3-B80A-60659F986432}"/>
          </ac:picMkLst>
        </pc:picChg>
        <pc:picChg chg="add mod">
          <ac:chgData name="Stacey Wallace" userId="343d7c16-5539-45ed-87f6-1369abdd96d0" providerId="ADAL" clId="{F56C54FB-89D4-450E-A20E-6C6528FD5B50}" dt="2021-09-15T15:17:32.123" v="1739" actId="962"/>
          <ac:picMkLst>
            <pc:docMk/>
            <pc:sldMk cId="3742183869" sldId="595"/>
            <ac:picMk id="9" creationId="{CBA67920-A26C-4CD7-985F-580363D3C9B0}"/>
          </ac:picMkLst>
        </pc:picChg>
        <pc:picChg chg="del">
          <ac:chgData name="Stacey Wallace" userId="343d7c16-5539-45ed-87f6-1369abdd96d0" providerId="ADAL" clId="{F56C54FB-89D4-450E-A20E-6C6528FD5B50}" dt="2021-09-15T12:52:43.355" v="175" actId="21"/>
          <ac:picMkLst>
            <pc:docMk/>
            <pc:sldMk cId="3742183869" sldId="595"/>
            <ac:picMk id="10" creationId="{E18895AB-737A-4520-A072-6E1F9DA66D8D}"/>
          </ac:picMkLst>
        </pc:picChg>
      </pc:sldChg>
      <pc:sldChg chg="addSp delSp modSp mod modAnim">
        <pc:chgData name="Stacey Wallace" userId="343d7c16-5539-45ed-87f6-1369abdd96d0" providerId="ADAL" clId="{F56C54FB-89D4-450E-A20E-6C6528FD5B50}" dt="2021-09-15T15:46:20.547" v="8734" actId="962"/>
        <pc:sldMkLst>
          <pc:docMk/>
          <pc:sldMk cId="2368844104" sldId="596"/>
        </pc:sldMkLst>
        <pc:spChg chg="mod">
          <ac:chgData name="Stacey Wallace" userId="343d7c16-5539-45ed-87f6-1369abdd96d0" providerId="ADAL" clId="{F56C54FB-89D4-450E-A20E-6C6528FD5B50}" dt="2021-09-15T12:37:24.609" v="86" actId="1076"/>
          <ac:spMkLst>
            <pc:docMk/>
            <pc:sldMk cId="2368844104" sldId="596"/>
            <ac:spMk id="2" creationId="{00000000-0000-0000-0000-000000000000}"/>
          </ac:spMkLst>
        </pc:spChg>
        <pc:picChg chg="del mod">
          <ac:chgData name="Stacey Wallace" userId="343d7c16-5539-45ed-87f6-1369abdd96d0" providerId="ADAL" clId="{F56C54FB-89D4-450E-A20E-6C6528FD5B50}" dt="2021-09-15T12:41:34.755" v="88" actId="21"/>
          <ac:picMkLst>
            <pc:docMk/>
            <pc:sldMk cId="2368844104" sldId="596"/>
            <ac:picMk id="4" creationId="{A11E7D6E-E96E-42EF-9BDB-BF13A233180B}"/>
          </ac:picMkLst>
        </pc:picChg>
        <pc:picChg chg="del mod">
          <ac:chgData name="Stacey Wallace" userId="343d7c16-5539-45ed-87f6-1369abdd96d0" providerId="ADAL" clId="{F56C54FB-89D4-450E-A20E-6C6528FD5B50}" dt="2021-09-15T12:21:39.226" v="32" actId="21"/>
          <ac:picMkLst>
            <pc:docMk/>
            <pc:sldMk cId="2368844104" sldId="596"/>
            <ac:picMk id="5" creationId="{E32CB79B-4D46-46AA-8F0E-92856FF87ABE}"/>
          </ac:picMkLst>
        </pc:picChg>
        <pc:picChg chg="add mod">
          <ac:chgData name="Stacey Wallace" userId="343d7c16-5539-45ed-87f6-1369abdd96d0" providerId="ADAL" clId="{F56C54FB-89D4-450E-A20E-6C6528FD5B50}" dt="2021-09-15T15:46:20.547" v="8734" actId="962"/>
          <ac:picMkLst>
            <pc:docMk/>
            <pc:sldMk cId="2368844104" sldId="596"/>
            <ac:picMk id="7" creationId="{500C9F14-8E61-4436-A8F4-ECC783CD70D0}"/>
          </ac:picMkLst>
        </pc:picChg>
        <pc:picChg chg="add mod">
          <ac:chgData name="Stacey Wallace" userId="343d7c16-5539-45ed-87f6-1369abdd96d0" providerId="ADAL" clId="{F56C54FB-89D4-450E-A20E-6C6528FD5B50}" dt="2021-09-15T15:46:06.687" v="8648" actId="962"/>
          <ac:picMkLst>
            <pc:docMk/>
            <pc:sldMk cId="2368844104" sldId="596"/>
            <ac:picMk id="9" creationId="{0DA9AF01-2837-4820-A6ED-68BA76A3A5D4}"/>
          </ac:picMkLst>
        </pc:picChg>
        <pc:picChg chg="del mod">
          <ac:chgData name="Stacey Wallace" userId="343d7c16-5539-45ed-87f6-1369abdd96d0" providerId="ADAL" clId="{F56C54FB-89D4-450E-A20E-6C6528FD5B50}" dt="2021-09-15T12:41:51.426" v="91" actId="21"/>
          <ac:picMkLst>
            <pc:docMk/>
            <pc:sldMk cId="2368844104" sldId="596"/>
            <ac:picMk id="10" creationId="{E18895AB-737A-4520-A072-6E1F9DA66D8D}"/>
          </ac:picMkLst>
        </pc:picChg>
        <pc:picChg chg="add del mod">
          <ac:chgData name="Stacey Wallace" userId="343d7c16-5539-45ed-87f6-1369abdd96d0" providerId="ADAL" clId="{F56C54FB-89D4-450E-A20E-6C6528FD5B50}" dt="2021-09-15T13:11:21.781" v="362" actId="21"/>
          <ac:picMkLst>
            <pc:docMk/>
            <pc:sldMk cId="2368844104" sldId="596"/>
            <ac:picMk id="11" creationId="{FCC7BCBE-2786-46AD-A236-4552E7657FF9}"/>
          </ac:picMkLst>
        </pc:picChg>
        <pc:picChg chg="add mod">
          <ac:chgData name="Stacey Wallace" userId="343d7c16-5539-45ed-87f6-1369abdd96d0" providerId="ADAL" clId="{F56C54FB-89D4-450E-A20E-6C6528FD5B50}" dt="2021-09-15T15:46:09.078" v="8650" actId="962"/>
          <ac:picMkLst>
            <pc:docMk/>
            <pc:sldMk cId="2368844104" sldId="596"/>
            <ac:picMk id="12" creationId="{522354EE-FB15-45CD-8D94-EB49AE5139E8}"/>
          </ac:picMkLst>
        </pc:picChg>
      </pc:sldChg>
      <pc:sldChg chg="addSp delSp modSp mod">
        <pc:chgData name="Stacey Wallace" userId="343d7c16-5539-45ed-87f6-1369abdd96d0" providerId="ADAL" clId="{F56C54FB-89D4-450E-A20E-6C6528FD5B50}" dt="2021-09-15T15:47:19.608" v="8950" actId="1076"/>
        <pc:sldMkLst>
          <pc:docMk/>
          <pc:sldMk cId="1828201804" sldId="597"/>
        </pc:sldMkLst>
        <pc:spChg chg="mod">
          <ac:chgData name="Stacey Wallace" userId="343d7c16-5539-45ed-87f6-1369abdd96d0" providerId="ADAL" clId="{F56C54FB-89D4-450E-A20E-6C6528FD5B50}" dt="2021-09-15T12:33:05.651" v="79" actId="20577"/>
          <ac:spMkLst>
            <pc:docMk/>
            <pc:sldMk cId="1828201804" sldId="597"/>
            <ac:spMk id="2" creationId="{00000000-0000-0000-0000-000000000000}"/>
          </ac:spMkLst>
        </pc:spChg>
        <pc:picChg chg="del mod">
          <ac:chgData name="Stacey Wallace" userId="343d7c16-5539-45ed-87f6-1369abdd96d0" providerId="ADAL" clId="{F56C54FB-89D4-450E-A20E-6C6528FD5B50}" dt="2021-09-15T12:43:10.828" v="102" actId="21"/>
          <ac:picMkLst>
            <pc:docMk/>
            <pc:sldMk cId="1828201804" sldId="597"/>
            <ac:picMk id="4" creationId="{A11E7D6E-E96E-42EF-9BDB-BF13A233180B}"/>
          </ac:picMkLst>
        </pc:picChg>
        <pc:picChg chg="del mod">
          <ac:chgData name="Stacey Wallace" userId="343d7c16-5539-45ed-87f6-1369abdd96d0" providerId="ADAL" clId="{F56C54FB-89D4-450E-A20E-6C6528FD5B50}" dt="2021-09-15T12:25:15.218" v="42" actId="21"/>
          <ac:picMkLst>
            <pc:docMk/>
            <pc:sldMk cId="1828201804" sldId="597"/>
            <ac:picMk id="5" creationId="{9499BD0E-0E68-4D5D-9EC2-F7BCD3050BDC}"/>
          </ac:picMkLst>
        </pc:picChg>
        <pc:picChg chg="add del mod">
          <ac:chgData name="Stacey Wallace" userId="343d7c16-5539-45ed-87f6-1369abdd96d0" providerId="ADAL" clId="{F56C54FB-89D4-450E-A20E-6C6528FD5B50}" dt="2021-09-15T12:29:09.242" v="50" actId="21"/>
          <ac:picMkLst>
            <pc:docMk/>
            <pc:sldMk cId="1828201804" sldId="597"/>
            <ac:picMk id="7" creationId="{4CE455A6-3DC6-4302-B0B4-9AF070CBDDFF}"/>
          </ac:picMkLst>
        </pc:picChg>
        <pc:picChg chg="add del mod">
          <ac:chgData name="Stacey Wallace" userId="343d7c16-5539-45ed-87f6-1369abdd96d0" providerId="ADAL" clId="{F56C54FB-89D4-450E-A20E-6C6528FD5B50}" dt="2021-09-15T12:29:49.329" v="58" actId="21"/>
          <ac:picMkLst>
            <pc:docMk/>
            <pc:sldMk cId="1828201804" sldId="597"/>
            <ac:picMk id="9" creationId="{6A75FB44-4561-486B-B9E4-741ABD9024BC}"/>
          </ac:picMkLst>
        </pc:picChg>
        <pc:picChg chg="del mod">
          <ac:chgData name="Stacey Wallace" userId="343d7c16-5539-45ed-87f6-1369abdd96d0" providerId="ADAL" clId="{F56C54FB-89D4-450E-A20E-6C6528FD5B50}" dt="2021-09-15T12:42:57.760" v="100" actId="21"/>
          <ac:picMkLst>
            <pc:docMk/>
            <pc:sldMk cId="1828201804" sldId="597"/>
            <ac:picMk id="10" creationId="{E18895AB-737A-4520-A072-6E1F9DA66D8D}"/>
          </ac:picMkLst>
        </pc:picChg>
        <pc:picChg chg="add mod">
          <ac:chgData name="Stacey Wallace" userId="343d7c16-5539-45ed-87f6-1369abdd96d0" providerId="ADAL" clId="{F56C54FB-89D4-450E-A20E-6C6528FD5B50}" dt="2021-09-15T15:47:10.368" v="8948" actId="962"/>
          <ac:picMkLst>
            <pc:docMk/>
            <pc:sldMk cId="1828201804" sldId="597"/>
            <ac:picMk id="12" creationId="{076DBB2C-B7F1-4B48-AC70-C8526F6A16A3}"/>
          </ac:picMkLst>
        </pc:picChg>
        <pc:picChg chg="add del mod">
          <ac:chgData name="Stacey Wallace" userId="343d7c16-5539-45ed-87f6-1369abdd96d0" providerId="ADAL" clId="{F56C54FB-89D4-450E-A20E-6C6528FD5B50}" dt="2021-09-15T12:42:33.662" v="94" actId="21"/>
          <ac:picMkLst>
            <pc:docMk/>
            <pc:sldMk cId="1828201804" sldId="597"/>
            <ac:picMk id="13" creationId="{876C446D-D1FA-4305-942F-32090E0DD390}"/>
          </ac:picMkLst>
        </pc:picChg>
        <pc:picChg chg="add del mod">
          <ac:chgData name="Stacey Wallace" userId="343d7c16-5539-45ed-87f6-1369abdd96d0" providerId="ADAL" clId="{F56C54FB-89D4-450E-A20E-6C6528FD5B50}" dt="2021-09-15T12:42:37.508" v="95" actId="21"/>
          <ac:picMkLst>
            <pc:docMk/>
            <pc:sldMk cId="1828201804" sldId="597"/>
            <ac:picMk id="14" creationId="{615446BF-0F62-4904-95BA-BEF6A6B9D2AB}"/>
          </ac:picMkLst>
        </pc:picChg>
        <pc:picChg chg="add del mod">
          <ac:chgData name="Stacey Wallace" userId="343d7c16-5539-45ed-87f6-1369abdd96d0" providerId="ADAL" clId="{F56C54FB-89D4-450E-A20E-6C6528FD5B50}" dt="2021-09-15T13:11:31.356" v="364" actId="21"/>
          <ac:picMkLst>
            <pc:docMk/>
            <pc:sldMk cId="1828201804" sldId="597"/>
            <ac:picMk id="15" creationId="{5DD04D25-9789-4A3C-BF2C-37F33BF6EF38}"/>
          </ac:picMkLst>
        </pc:picChg>
        <pc:picChg chg="add mod">
          <ac:chgData name="Stacey Wallace" userId="343d7c16-5539-45ed-87f6-1369abdd96d0" providerId="ADAL" clId="{F56C54FB-89D4-450E-A20E-6C6528FD5B50}" dt="2021-09-15T15:47:18.152" v="8949" actId="1076"/>
          <ac:picMkLst>
            <pc:docMk/>
            <pc:sldMk cId="1828201804" sldId="597"/>
            <ac:picMk id="16" creationId="{1543C976-1233-4EF5-9BFF-8A917A1D01CE}"/>
          </ac:picMkLst>
        </pc:picChg>
        <pc:picChg chg="add mod">
          <ac:chgData name="Stacey Wallace" userId="343d7c16-5539-45ed-87f6-1369abdd96d0" providerId="ADAL" clId="{F56C54FB-89D4-450E-A20E-6C6528FD5B50}" dt="2021-09-15T15:47:19.608" v="8950" actId="1076"/>
          <ac:picMkLst>
            <pc:docMk/>
            <pc:sldMk cId="1828201804" sldId="597"/>
            <ac:picMk id="17" creationId="{CC76F0D0-A739-497C-A739-540261C527D3}"/>
          </ac:picMkLst>
        </pc:picChg>
      </pc:sldChg>
      <pc:sldChg chg="addSp delSp modSp mod">
        <pc:chgData name="Stacey Wallace" userId="343d7c16-5539-45ed-87f6-1369abdd96d0" providerId="ADAL" clId="{F56C54FB-89D4-450E-A20E-6C6528FD5B50}" dt="2021-09-15T15:48:55.849" v="9325" actId="1076"/>
        <pc:sldMkLst>
          <pc:docMk/>
          <pc:sldMk cId="2903926538" sldId="598"/>
        </pc:sldMkLst>
        <pc:spChg chg="mod">
          <ac:chgData name="Stacey Wallace" userId="343d7c16-5539-45ed-87f6-1369abdd96d0" providerId="ADAL" clId="{F56C54FB-89D4-450E-A20E-6C6528FD5B50}" dt="2021-09-15T12:33:48.554" v="81" actId="403"/>
          <ac:spMkLst>
            <pc:docMk/>
            <pc:sldMk cId="2903926538" sldId="598"/>
            <ac:spMk id="2" creationId="{00000000-0000-0000-0000-000000000000}"/>
          </ac:spMkLst>
        </pc:spChg>
        <pc:picChg chg="del mod">
          <ac:chgData name="Stacey Wallace" userId="343d7c16-5539-45ed-87f6-1369abdd96d0" providerId="ADAL" clId="{F56C54FB-89D4-450E-A20E-6C6528FD5B50}" dt="2021-09-15T12:43:20.556" v="104" actId="21"/>
          <ac:picMkLst>
            <pc:docMk/>
            <pc:sldMk cId="2903926538" sldId="598"/>
            <ac:picMk id="4" creationId="{A11E7D6E-E96E-42EF-9BDB-BF13A233180B}"/>
          </ac:picMkLst>
        </pc:picChg>
        <pc:picChg chg="add del mod">
          <ac:chgData name="Stacey Wallace" userId="343d7c16-5539-45ed-87f6-1369abdd96d0" providerId="ADAL" clId="{F56C54FB-89D4-450E-A20E-6C6528FD5B50}" dt="2021-09-15T12:43:37.357" v="106" actId="21"/>
          <ac:picMkLst>
            <pc:docMk/>
            <pc:sldMk cId="2903926538" sldId="598"/>
            <ac:picMk id="7" creationId="{A214236D-D6FE-49DB-B4AA-55F1A461123D}"/>
          </ac:picMkLst>
        </pc:picChg>
        <pc:picChg chg="mod">
          <ac:chgData name="Stacey Wallace" userId="343d7c16-5539-45ed-87f6-1369abdd96d0" providerId="ADAL" clId="{F56C54FB-89D4-450E-A20E-6C6528FD5B50}" dt="2021-09-15T15:48:47.765" v="9324" actId="962"/>
          <ac:picMkLst>
            <pc:docMk/>
            <pc:sldMk cId="2903926538" sldId="598"/>
            <ac:picMk id="8" creationId="{E1F7F5C5-366F-4905-8EA0-92CEF1B6000B}"/>
          </ac:picMkLst>
        </pc:picChg>
        <pc:picChg chg="add mod">
          <ac:chgData name="Stacey Wallace" userId="343d7c16-5539-45ed-87f6-1369abdd96d0" providerId="ADAL" clId="{F56C54FB-89D4-450E-A20E-6C6528FD5B50}" dt="2021-09-15T15:48:55.849" v="9325" actId="1076"/>
          <ac:picMkLst>
            <pc:docMk/>
            <pc:sldMk cId="2903926538" sldId="598"/>
            <ac:picMk id="9" creationId="{146E731F-1042-4C19-BBA7-345E21E467F1}"/>
          </ac:picMkLst>
        </pc:picChg>
        <pc:picChg chg="del mod">
          <ac:chgData name="Stacey Wallace" userId="343d7c16-5539-45ed-87f6-1369abdd96d0" providerId="ADAL" clId="{F56C54FB-89D4-450E-A20E-6C6528FD5B50}" dt="2021-09-15T12:43:48.928" v="108" actId="21"/>
          <ac:picMkLst>
            <pc:docMk/>
            <pc:sldMk cId="2903926538" sldId="598"/>
            <ac:picMk id="10" creationId="{E18895AB-737A-4520-A072-6E1F9DA66D8D}"/>
          </ac:picMkLst>
        </pc:picChg>
        <pc:picChg chg="add del mod">
          <ac:chgData name="Stacey Wallace" userId="343d7c16-5539-45ed-87f6-1369abdd96d0" providerId="ADAL" clId="{F56C54FB-89D4-450E-A20E-6C6528FD5B50}" dt="2021-09-15T13:11:40.564" v="366" actId="21"/>
          <ac:picMkLst>
            <pc:docMk/>
            <pc:sldMk cId="2903926538" sldId="598"/>
            <ac:picMk id="11" creationId="{F91FE201-5329-41B8-A81B-3126830A1C91}"/>
          </ac:picMkLst>
        </pc:picChg>
        <pc:picChg chg="add mod">
          <ac:chgData name="Stacey Wallace" userId="343d7c16-5539-45ed-87f6-1369abdd96d0" providerId="ADAL" clId="{F56C54FB-89D4-450E-A20E-6C6528FD5B50}" dt="2021-09-15T15:47:26.302" v="8954" actId="962"/>
          <ac:picMkLst>
            <pc:docMk/>
            <pc:sldMk cId="2903926538" sldId="598"/>
            <ac:picMk id="12" creationId="{405FC9C3-8470-4485-8811-876F6F920343}"/>
          </ac:picMkLst>
        </pc:picChg>
      </pc:sldChg>
      <pc:sldChg chg="addSp delSp modSp mod">
        <pc:chgData name="Stacey Wallace" userId="343d7c16-5539-45ed-87f6-1369abdd96d0" providerId="ADAL" clId="{F56C54FB-89D4-450E-A20E-6C6528FD5B50}" dt="2021-09-15T15:51:24.159" v="10309" actId="962"/>
        <pc:sldMkLst>
          <pc:docMk/>
          <pc:sldMk cId="4083929167" sldId="599"/>
        </pc:sldMkLst>
        <pc:picChg chg="del">
          <ac:chgData name="Stacey Wallace" userId="343d7c16-5539-45ed-87f6-1369abdd96d0" providerId="ADAL" clId="{F56C54FB-89D4-450E-A20E-6C6528FD5B50}" dt="2021-09-15T12:44:47.866" v="116" actId="21"/>
          <ac:picMkLst>
            <pc:docMk/>
            <pc:sldMk cId="4083929167" sldId="599"/>
            <ac:picMk id="4" creationId="{A11E7D6E-E96E-42EF-9BDB-BF13A233180B}"/>
          </ac:picMkLst>
        </pc:picChg>
        <pc:picChg chg="mod">
          <ac:chgData name="Stacey Wallace" userId="343d7c16-5539-45ed-87f6-1369abdd96d0" providerId="ADAL" clId="{F56C54FB-89D4-450E-A20E-6C6528FD5B50}" dt="2021-09-15T15:51:24.159" v="10309" actId="962"/>
          <ac:picMkLst>
            <pc:docMk/>
            <pc:sldMk cId="4083929167" sldId="599"/>
            <ac:picMk id="5" creationId="{A72782B4-7AD6-44DD-819E-06D41F928809}"/>
          </ac:picMkLst>
        </pc:picChg>
        <pc:picChg chg="add del mod">
          <ac:chgData name="Stacey Wallace" userId="343d7c16-5539-45ed-87f6-1369abdd96d0" providerId="ADAL" clId="{F56C54FB-89D4-450E-A20E-6C6528FD5B50}" dt="2021-09-15T13:11:53.259" v="368" actId="21"/>
          <ac:picMkLst>
            <pc:docMk/>
            <pc:sldMk cId="4083929167" sldId="599"/>
            <ac:picMk id="7" creationId="{BB5822E1-C9C6-4038-A76A-D8E00D0E7021}"/>
          </ac:picMkLst>
        </pc:picChg>
        <pc:picChg chg="add mod">
          <ac:chgData name="Stacey Wallace" userId="343d7c16-5539-45ed-87f6-1369abdd96d0" providerId="ADAL" clId="{F56C54FB-89D4-450E-A20E-6C6528FD5B50}" dt="2021-09-15T15:49:00.946" v="9327" actId="962"/>
          <ac:picMkLst>
            <pc:docMk/>
            <pc:sldMk cId="4083929167" sldId="599"/>
            <ac:picMk id="8" creationId="{A9C79233-E8D4-4F63-9328-05C8FA3FCF70}"/>
          </ac:picMkLst>
        </pc:picChg>
        <pc:picChg chg="add mod">
          <ac:chgData name="Stacey Wallace" userId="343d7c16-5539-45ed-87f6-1369abdd96d0" providerId="ADAL" clId="{F56C54FB-89D4-450E-A20E-6C6528FD5B50}" dt="2021-09-15T15:49:03.236" v="9329" actId="962"/>
          <ac:picMkLst>
            <pc:docMk/>
            <pc:sldMk cId="4083929167" sldId="599"/>
            <ac:picMk id="9" creationId="{3BAA3533-E87A-473F-A4C5-D962B890D1AC}"/>
          </ac:picMkLst>
        </pc:picChg>
        <pc:picChg chg="del">
          <ac:chgData name="Stacey Wallace" userId="343d7c16-5539-45ed-87f6-1369abdd96d0" providerId="ADAL" clId="{F56C54FB-89D4-450E-A20E-6C6528FD5B50}" dt="2021-09-15T12:44:14.945" v="110" actId="21"/>
          <ac:picMkLst>
            <pc:docMk/>
            <pc:sldMk cId="4083929167" sldId="599"/>
            <ac:picMk id="10" creationId="{E18895AB-737A-4520-A072-6E1F9DA66D8D}"/>
          </ac:picMkLst>
        </pc:picChg>
      </pc:sldChg>
      <pc:sldChg chg="addSp delSp modSp mod">
        <pc:chgData name="Stacey Wallace" userId="343d7c16-5539-45ed-87f6-1369abdd96d0" providerId="ADAL" clId="{F56C54FB-89D4-450E-A20E-6C6528FD5B50}" dt="2021-09-15T15:52:09.886" v="10374" actId="962"/>
        <pc:sldMkLst>
          <pc:docMk/>
          <pc:sldMk cId="3024862821" sldId="601"/>
        </pc:sldMkLst>
        <pc:picChg chg="mod">
          <ac:chgData name="Stacey Wallace" userId="343d7c16-5539-45ed-87f6-1369abdd96d0" providerId="ADAL" clId="{F56C54FB-89D4-450E-A20E-6C6528FD5B50}" dt="2021-09-15T15:52:06.313" v="10373" actId="962"/>
          <ac:picMkLst>
            <pc:docMk/>
            <pc:sldMk cId="3024862821" sldId="601"/>
            <ac:picMk id="5" creationId="{83E271B6-4DFE-46DF-ABE7-0972EB964FA3}"/>
          </ac:picMkLst>
        </pc:picChg>
        <pc:picChg chg="add del mod">
          <ac:chgData name="Stacey Wallace" userId="343d7c16-5539-45ed-87f6-1369abdd96d0" providerId="ADAL" clId="{F56C54FB-89D4-450E-A20E-6C6528FD5B50}" dt="2021-09-15T12:44:26.170" v="112"/>
          <ac:picMkLst>
            <pc:docMk/>
            <pc:sldMk cId="3024862821" sldId="601"/>
            <ac:picMk id="8" creationId="{5202B6A3-869C-48D7-8DF8-CC24AD156992}"/>
          </ac:picMkLst>
        </pc:picChg>
        <pc:picChg chg="add del mod">
          <ac:chgData name="Stacey Wallace" userId="343d7c16-5539-45ed-87f6-1369abdd96d0" providerId="ADAL" clId="{F56C54FB-89D4-450E-A20E-6C6528FD5B50}" dt="2021-09-15T13:12:07.635" v="370" actId="21"/>
          <ac:picMkLst>
            <pc:docMk/>
            <pc:sldMk cId="3024862821" sldId="601"/>
            <ac:picMk id="9" creationId="{BA30E604-6B3D-4C02-A9CE-8768CDD48DCB}"/>
          </ac:picMkLst>
        </pc:picChg>
        <pc:picChg chg="del">
          <ac:chgData name="Stacey Wallace" userId="343d7c16-5539-45ed-87f6-1369abdd96d0" providerId="ADAL" clId="{F56C54FB-89D4-450E-A20E-6C6528FD5B50}" dt="2021-09-15T12:44:38.256" v="114" actId="21"/>
          <ac:picMkLst>
            <pc:docMk/>
            <pc:sldMk cId="3024862821" sldId="601"/>
            <ac:picMk id="10" creationId="{E18895AB-737A-4520-A072-6E1F9DA66D8D}"/>
          </ac:picMkLst>
        </pc:picChg>
        <pc:picChg chg="add mod">
          <ac:chgData name="Stacey Wallace" userId="343d7c16-5539-45ed-87f6-1369abdd96d0" providerId="ADAL" clId="{F56C54FB-89D4-450E-A20E-6C6528FD5B50}" dt="2021-09-15T15:52:09.886" v="10374" actId="962"/>
          <ac:picMkLst>
            <pc:docMk/>
            <pc:sldMk cId="3024862821" sldId="601"/>
            <ac:picMk id="11" creationId="{4C1D9E09-393B-402B-BAF7-D5C720C57F15}"/>
          </ac:picMkLst>
        </pc:picChg>
      </pc:sldChg>
      <pc:sldChg chg="modSp mod">
        <pc:chgData name="Stacey Wallace" userId="343d7c16-5539-45ed-87f6-1369abdd96d0" providerId="ADAL" clId="{F56C54FB-89D4-450E-A20E-6C6528FD5B50}" dt="2021-09-15T15:27:42.141" v="4356" actId="962"/>
        <pc:sldMkLst>
          <pc:docMk/>
          <pc:sldMk cId="156841023" sldId="602"/>
        </pc:sldMkLst>
        <pc:picChg chg="mod">
          <ac:chgData name="Stacey Wallace" userId="343d7c16-5539-45ed-87f6-1369abdd96d0" providerId="ADAL" clId="{F56C54FB-89D4-450E-A20E-6C6528FD5B50}" dt="2021-09-15T15:27:20.843" v="4164" actId="962"/>
          <ac:picMkLst>
            <pc:docMk/>
            <pc:sldMk cId="156841023" sldId="602"/>
            <ac:picMk id="4" creationId="{FE6D1DE5-6A4E-4842-9ABA-EF7D3C081D33}"/>
          </ac:picMkLst>
        </pc:picChg>
        <pc:picChg chg="mod">
          <ac:chgData name="Stacey Wallace" userId="343d7c16-5539-45ed-87f6-1369abdd96d0" providerId="ADAL" clId="{F56C54FB-89D4-450E-A20E-6C6528FD5B50}" dt="2021-09-15T15:25:32.516" v="3498" actId="962"/>
          <ac:picMkLst>
            <pc:docMk/>
            <pc:sldMk cId="156841023" sldId="602"/>
            <ac:picMk id="21" creationId="{DE0A1DD9-9978-4AC5-8F7F-017ABED928FF}"/>
          </ac:picMkLst>
        </pc:picChg>
        <pc:picChg chg="mod">
          <ac:chgData name="Stacey Wallace" userId="343d7c16-5539-45ed-87f6-1369abdd96d0" providerId="ADAL" clId="{F56C54FB-89D4-450E-A20E-6C6528FD5B50}" dt="2021-09-15T15:27:08.069" v="4116" actId="962"/>
          <ac:picMkLst>
            <pc:docMk/>
            <pc:sldMk cId="156841023" sldId="602"/>
            <ac:picMk id="24" creationId="{5B761BC5-FB27-44BA-AE07-1E94203444A9}"/>
          </ac:picMkLst>
        </pc:picChg>
        <pc:picChg chg="mod">
          <ac:chgData name="Stacey Wallace" userId="343d7c16-5539-45ed-87f6-1369abdd96d0" providerId="ADAL" clId="{F56C54FB-89D4-450E-A20E-6C6528FD5B50}" dt="2021-09-15T15:26:44.395" v="3936" actId="962"/>
          <ac:picMkLst>
            <pc:docMk/>
            <pc:sldMk cId="156841023" sldId="602"/>
            <ac:picMk id="27" creationId="{542F0B13-8DA1-47B7-B954-393A83EF6F89}"/>
          </ac:picMkLst>
        </pc:picChg>
        <pc:picChg chg="mod">
          <ac:chgData name="Stacey Wallace" userId="343d7c16-5539-45ed-87f6-1369abdd96d0" providerId="ADAL" clId="{F56C54FB-89D4-450E-A20E-6C6528FD5B50}" dt="2021-09-15T15:27:42.141" v="4356" actId="962"/>
          <ac:picMkLst>
            <pc:docMk/>
            <pc:sldMk cId="156841023" sldId="602"/>
            <ac:picMk id="30" creationId="{48DE6F51-A161-4B38-BCF9-01B2FC6FAA83}"/>
          </ac:picMkLst>
        </pc:picChg>
      </pc:sldChg>
      <pc:sldChg chg="addSp delSp modSp mod">
        <pc:chgData name="Stacey Wallace" userId="343d7c16-5539-45ed-87f6-1369abdd96d0" providerId="ADAL" clId="{F56C54FB-89D4-450E-A20E-6C6528FD5B50}" dt="2021-09-15T15:37:53.522" v="7134" actId="962"/>
        <pc:sldMkLst>
          <pc:docMk/>
          <pc:sldMk cId="1547091836" sldId="603"/>
        </pc:sldMkLst>
        <pc:picChg chg="add del mod">
          <ac:chgData name="Stacey Wallace" userId="343d7c16-5539-45ed-87f6-1369abdd96d0" providerId="ADAL" clId="{F56C54FB-89D4-450E-A20E-6C6528FD5B50}" dt="2021-09-15T13:08:42.043" v="329" actId="21"/>
          <ac:picMkLst>
            <pc:docMk/>
            <pc:sldMk cId="1547091836" sldId="603"/>
            <ac:picMk id="7" creationId="{5B6E17D9-171D-4BDB-9268-ABCDFDC199B8}"/>
          </ac:picMkLst>
        </pc:picChg>
        <pc:picChg chg="add mod">
          <ac:chgData name="Stacey Wallace" userId="343d7c16-5539-45ed-87f6-1369abdd96d0" providerId="ADAL" clId="{F56C54FB-89D4-450E-A20E-6C6528FD5B50}" dt="2021-09-15T15:37:50.813" v="7132" actId="962"/>
          <ac:picMkLst>
            <pc:docMk/>
            <pc:sldMk cId="1547091836" sldId="603"/>
            <ac:picMk id="8" creationId="{A940E416-6769-4056-A9C0-A1A1EC5889B4}"/>
          </ac:picMkLst>
        </pc:picChg>
        <pc:picChg chg="del">
          <ac:chgData name="Stacey Wallace" userId="343d7c16-5539-45ed-87f6-1369abdd96d0" providerId="ADAL" clId="{F56C54FB-89D4-450E-A20E-6C6528FD5B50}" dt="2021-09-15T12:56:16.607" v="212" actId="21"/>
          <ac:picMkLst>
            <pc:docMk/>
            <pc:sldMk cId="1547091836" sldId="603"/>
            <ac:picMk id="9" creationId="{C8F0FDC0-1B69-4581-AFAE-5A1D01AD6AAD}"/>
          </ac:picMkLst>
        </pc:picChg>
        <pc:picChg chg="del">
          <ac:chgData name="Stacey Wallace" userId="343d7c16-5539-45ed-87f6-1369abdd96d0" providerId="ADAL" clId="{F56C54FB-89D4-450E-A20E-6C6528FD5B50}" dt="2021-09-15T12:49:23.801" v="142" actId="21"/>
          <ac:picMkLst>
            <pc:docMk/>
            <pc:sldMk cId="1547091836" sldId="603"/>
            <ac:picMk id="10" creationId="{1362D9D2-851A-440D-961F-BB00A1DEAB12}"/>
          </ac:picMkLst>
        </pc:picChg>
        <pc:picChg chg="add mod">
          <ac:chgData name="Stacey Wallace" userId="343d7c16-5539-45ed-87f6-1369abdd96d0" providerId="ADAL" clId="{F56C54FB-89D4-450E-A20E-6C6528FD5B50}" dt="2021-09-15T15:37:53.522" v="7134" actId="962"/>
          <ac:picMkLst>
            <pc:docMk/>
            <pc:sldMk cId="1547091836" sldId="603"/>
            <ac:picMk id="11" creationId="{C512148D-ABCF-4AF9-ADAC-DD455C024416}"/>
          </ac:picMkLst>
        </pc:picChg>
        <pc:picChg chg="mod">
          <ac:chgData name="Stacey Wallace" userId="343d7c16-5539-45ed-87f6-1369abdd96d0" providerId="ADAL" clId="{F56C54FB-89D4-450E-A20E-6C6528FD5B50}" dt="2021-09-15T15:37:45.803" v="7130" actId="962"/>
          <ac:picMkLst>
            <pc:docMk/>
            <pc:sldMk cId="1547091836" sldId="603"/>
            <ac:picMk id="12" creationId="{108860D3-A285-4F0D-8636-6D756DC2D6CA}"/>
          </ac:picMkLst>
        </pc:picChg>
      </pc:sldChg>
    </pc:docChg>
  </pc:docChgLst>
  <pc:docChgLst>
    <pc:chgData name="Stacey Wallace" userId="343d7c16-5539-45ed-87f6-1369abdd96d0" providerId="ADAL" clId="{D9C149E0-716E-4884-9695-E30C59D54EFC}"/>
    <pc:docChg chg="modSld">
      <pc:chgData name="Stacey Wallace" userId="343d7c16-5539-45ed-87f6-1369abdd96d0" providerId="ADAL" clId="{D9C149E0-716E-4884-9695-E30C59D54EFC}" dt="2021-10-04T09:22:28.822" v="51" actId="962"/>
      <pc:docMkLst>
        <pc:docMk/>
      </pc:docMkLst>
      <pc:sldChg chg="modSp mod">
        <pc:chgData name="Stacey Wallace" userId="343d7c16-5539-45ed-87f6-1369abdd96d0" providerId="ADAL" clId="{D9C149E0-716E-4884-9695-E30C59D54EFC}" dt="2021-10-04T09:22:28.822" v="51" actId="962"/>
        <pc:sldMkLst>
          <pc:docMk/>
          <pc:sldMk cId="3024862821" sldId="601"/>
        </pc:sldMkLst>
        <pc:picChg chg="mod">
          <ac:chgData name="Stacey Wallace" userId="343d7c16-5539-45ed-87f6-1369abdd96d0" providerId="ADAL" clId="{D9C149E0-716E-4884-9695-E30C59D54EFC}" dt="2021-10-04T09:22:28.822" v="51" actId="962"/>
          <ac:picMkLst>
            <pc:docMk/>
            <pc:sldMk cId="3024862821" sldId="601"/>
            <ac:picMk id="4" creationId="{B5DEECF9-3E62-4423-87AE-AA7315DE0EF1}"/>
          </ac:picMkLst>
        </pc:picChg>
      </pc:sldChg>
    </pc:docChg>
  </pc:docChgLst>
  <pc:docChgLst>
    <pc:chgData name="Michelle Ramsay" userId="dac3ae7f-1a01-4d54-86f0-70168bc1bcbb" providerId="ADAL" clId="{FC2CFFE1-8830-4E36-9D19-707EFDE2090F}"/>
    <pc:docChg chg="custSel addSld delSld modSld">
      <pc:chgData name="Michelle Ramsay" userId="dac3ae7f-1a01-4d54-86f0-70168bc1bcbb" providerId="ADAL" clId="{FC2CFFE1-8830-4E36-9D19-707EFDE2090F}" dt="2021-09-15T16:31:04.733" v="1027" actId="20577"/>
      <pc:docMkLst>
        <pc:docMk/>
      </pc:docMkLst>
      <pc:sldChg chg="modSp mod">
        <pc:chgData name="Michelle Ramsay" userId="dac3ae7f-1a01-4d54-86f0-70168bc1bcbb" providerId="ADAL" clId="{FC2CFFE1-8830-4E36-9D19-707EFDE2090F}" dt="2021-09-15T11:52:20.954" v="442" actId="207"/>
        <pc:sldMkLst>
          <pc:docMk/>
          <pc:sldMk cId="2116373514" sldId="523"/>
        </pc:sldMkLst>
        <pc:spChg chg="mod">
          <ac:chgData name="Michelle Ramsay" userId="dac3ae7f-1a01-4d54-86f0-70168bc1bcbb" providerId="ADAL" clId="{FC2CFFE1-8830-4E36-9D19-707EFDE2090F}" dt="2021-09-15T11:52:20.954" v="442" actId="207"/>
          <ac:spMkLst>
            <pc:docMk/>
            <pc:sldMk cId="2116373514" sldId="523"/>
            <ac:spMk id="2" creationId="{00000000-0000-0000-0000-000000000000}"/>
          </ac:spMkLst>
        </pc:spChg>
      </pc:sldChg>
      <pc:sldChg chg="addSp modSp mod">
        <pc:chgData name="Michelle Ramsay" userId="dac3ae7f-1a01-4d54-86f0-70168bc1bcbb" providerId="ADAL" clId="{FC2CFFE1-8830-4E36-9D19-707EFDE2090F}" dt="2021-09-15T16:31:04.733" v="1027" actId="20577"/>
        <pc:sldMkLst>
          <pc:docMk/>
          <pc:sldMk cId="686403767" sldId="524"/>
        </pc:sldMkLst>
        <pc:spChg chg="mod">
          <ac:chgData name="Michelle Ramsay" userId="dac3ae7f-1a01-4d54-86f0-70168bc1bcbb" providerId="ADAL" clId="{FC2CFFE1-8830-4E36-9D19-707EFDE2090F}" dt="2021-09-15T16:31:04.733" v="1027" actId="20577"/>
          <ac:spMkLst>
            <pc:docMk/>
            <pc:sldMk cId="686403767" sldId="524"/>
            <ac:spMk id="2" creationId="{00000000-0000-0000-0000-000000000000}"/>
          </ac:spMkLst>
        </pc:spChg>
        <pc:picChg chg="mod">
          <ac:chgData name="Michelle Ramsay" userId="dac3ae7f-1a01-4d54-86f0-70168bc1bcbb" providerId="ADAL" clId="{FC2CFFE1-8830-4E36-9D19-707EFDE2090F}" dt="2021-09-15T16:30:43.021" v="993" actId="1076"/>
          <ac:picMkLst>
            <pc:docMk/>
            <pc:sldMk cId="686403767" sldId="524"/>
            <ac:picMk id="8" creationId="{49985F99-3423-4807-A37B-4B12F8CE4E57}"/>
          </ac:picMkLst>
        </pc:picChg>
        <pc:picChg chg="add mod">
          <ac:chgData name="Michelle Ramsay" userId="dac3ae7f-1a01-4d54-86f0-70168bc1bcbb" providerId="ADAL" clId="{FC2CFFE1-8830-4E36-9D19-707EFDE2090F}" dt="2021-09-15T16:30:41.485" v="992" actId="1076"/>
          <ac:picMkLst>
            <pc:docMk/>
            <pc:sldMk cId="686403767" sldId="524"/>
            <ac:picMk id="11" creationId="{8AC2BC2B-2A44-4EE3-9CB5-BA91AB036C45}"/>
          </ac:picMkLst>
        </pc:picChg>
      </pc:sldChg>
      <pc:sldChg chg="modSp mod">
        <pc:chgData name="Michelle Ramsay" userId="dac3ae7f-1a01-4d54-86f0-70168bc1bcbb" providerId="ADAL" clId="{FC2CFFE1-8830-4E36-9D19-707EFDE2090F}" dt="2021-09-15T11:53:15.372" v="446" actId="207"/>
        <pc:sldMkLst>
          <pc:docMk/>
          <pc:sldMk cId="3223102114" sldId="525"/>
        </pc:sldMkLst>
        <pc:spChg chg="mod">
          <ac:chgData name="Michelle Ramsay" userId="dac3ae7f-1a01-4d54-86f0-70168bc1bcbb" providerId="ADAL" clId="{FC2CFFE1-8830-4E36-9D19-707EFDE2090F}" dt="2021-09-15T11:53:15.372" v="446" actId="207"/>
          <ac:spMkLst>
            <pc:docMk/>
            <pc:sldMk cId="3223102114" sldId="525"/>
            <ac:spMk id="2" creationId="{00000000-0000-0000-0000-000000000000}"/>
          </ac:spMkLst>
        </pc:spChg>
      </pc:sldChg>
      <pc:sldChg chg="modSp mod">
        <pc:chgData name="Michelle Ramsay" userId="dac3ae7f-1a01-4d54-86f0-70168bc1bcbb" providerId="ADAL" clId="{FC2CFFE1-8830-4E36-9D19-707EFDE2090F}" dt="2021-09-15T11:54:19.816" v="448" actId="207"/>
        <pc:sldMkLst>
          <pc:docMk/>
          <pc:sldMk cId="1184355058" sldId="526"/>
        </pc:sldMkLst>
        <pc:spChg chg="mod">
          <ac:chgData name="Michelle Ramsay" userId="dac3ae7f-1a01-4d54-86f0-70168bc1bcbb" providerId="ADAL" clId="{FC2CFFE1-8830-4E36-9D19-707EFDE2090F}" dt="2021-09-15T11:54:19.816" v="448" actId="207"/>
          <ac:spMkLst>
            <pc:docMk/>
            <pc:sldMk cId="1184355058" sldId="526"/>
            <ac:spMk id="2" creationId="{00000000-0000-0000-0000-000000000000}"/>
          </ac:spMkLst>
        </pc:spChg>
      </pc:sldChg>
      <pc:sldChg chg="addSp modSp mod">
        <pc:chgData name="Michelle Ramsay" userId="dac3ae7f-1a01-4d54-86f0-70168bc1bcbb" providerId="ADAL" clId="{FC2CFFE1-8830-4E36-9D19-707EFDE2090F}" dt="2021-09-15T13:53:47.506" v="836" actId="1076"/>
        <pc:sldMkLst>
          <pc:docMk/>
          <pc:sldMk cId="3935267945" sldId="527"/>
        </pc:sldMkLst>
        <pc:spChg chg="mod">
          <ac:chgData name="Michelle Ramsay" userId="dac3ae7f-1a01-4d54-86f0-70168bc1bcbb" providerId="ADAL" clId="{FC2CFFE1-8830-4E36-9D19-707EFDE2090F}" dt="2021-09-15T13:53:44.652" v="835" actId="1076"/>
          <ac:spMkLst>
            <pc:docMk/>
            <pc:sldMk cId="3935267945" sldId="527"/>
            <ac:spMk id="2" creationId="{00000000-0000-0000-0000-000000000000}"/>
          </ac:spMkLst>
        </pc:spChg>
        <pc:spChg chg="mod">
          <ac:chgData name="Michelle Ramsay" userId="dac3ae7f-1a01-4d54-86f0-70168bc1bcbb" providerId="ADAL" clId="{FC2CFFE1-8830-4E36-9D19-707EFDE2090F}" dt="2021-09-15T12:11:18.677" v="578" actId="1076"/>
          <ac:spMkLst>
            <pc:docMk/>
            <pc:sldMk cId="3935267945" sldId="527"/>
            <ac:spMk id="9" creationId="{B20F8FF8-D75E-4B53-9DAC-8162FA822DE2}"/>
          </ac:spMkLst>
        </pc:spChg>
        <pc:picChg chg="add mod">
          <ac:chgData name="Michelle Ramsay" userId="dac3ae7f-1a01-4d54-86f0-70168bc1bcbb" providerId="ADAL" clId="{FC2CFFE1-8830-4E36-9D19-707EFDE2090F}" dt="2021-09-15T13:53:47.506" v="836" actId="1076"/>
          <ac:picMkLst>
            <pc:docMk/>
            <pc:sldMk cId="3935267945" sldId="527"/>
            <ac:picMk id="4" creationId="{02CD2137-3DAE-4FC6-96E0-CA6DD72BEC0A}"/>
          </ac:picMkLst>
        </pc:picChg>
        <pc:picChg chg="mod">
          <ac:chgData name="Michelle Ramsay" userId="dac3ae7f-1a01-4d54-86f0-70168bc1bcbb" providerId="ADAL" clId="{FC2CFFE1-8830-4E36-9D19-707EFDE2090F}" dt="2021-09-15T12:11:06.529" v="575" actId="1076"/>
          <ac:picMkLst>
            <pc:docMk/>
            <pc:sldMk cId="3935267945" sldId="527"/>
            <ac:picMk id="7" creationId="{DADDDDA9-C628-4ED0-8C6B-64BD21292FB5}"/>
          </ac:picMkLst>
        </pc:picChg>
        <pc:picChg chg="mod">
          <ac:chgData name="Michelle Ramsay" userId="dac3ae7f-1a01-4d54-86f0-70168bc1bcbb" providerId="ADAL" clId="{FC2CFFE1-8830-4E36-9D19-707EFDE2090F}" dt="2021-09-15T12:11:12.729" v="577" actId="1076"/>
          <ac:picMkLst>
            <pc:docMk/>
            <pc:sldMk cId="3935267945" sldId="527"/>
            <ac:picMk id="8" creationId="{7901A354-63ED-46B0-9469-453988EF64AE}"/>
          </ac:picMkLst>
        </pc:picChg>
      </pc:sldChg>
      <pc:sldChg chg="addSp modSp mod">
        <pc:chgData name="Michelle Ramsay" userId="dac3ae7f-1a01-4d54-86f0-70168bc1bcbb" providerId="ADAL" clId="{FC2CFFE1-8830-4E36-9D19-707EFDE2090F}" dt="2021-09-15T13:53:56.017" v="838" actId="1076"/>
        <pc:sldMkLst>
          <pc:docMk/>
          <pc:sldMk cId="580015831" sldId="528"/>
        </pc:sldMkLst>
        <pc:spChg chg="mod">
          <ac:chgData name="Michelle Ramsay" userId="dac3ae7f-1a01-4d54-86f0-70168bc1bcbb" providerId="ADAL" clId="{FC2CFFE1-8830-4E36-9D19-707EFDE2090F}" dt="2021-09-15T13:38:11.102" v="734" actId="1076"/>
          <ac:spMkLst>
            <pc:docMk/>
            <pc:sldMk cId="580015831" sldId="528"/>
            <ac:spMk id="2" creationId="{00000000-0000-0000-0000-000000000000}"/>
          </ac:spMkLst>
        </pc:spChg>
        <pc:spChg chg="mod">
          <ac:chgData name="Michelle Ramsay" userId="dac3ae7f-1a01-4d54-86f0-70168bc1bcbb" providerId="ADAL" clId="{FC2CFFE1-8830-4E36-9D19-707EFDE2090F}" dt="2021-09-15T13:38:41.189" v="743" actId="1076"/>
          <ac:spMkLst>
            <pc:docMk/>
            <pc:sldMk cId="580015831" sldId="528"/>
            <ac:spMk id="6" creationId="{2EEA323A-A054-46F6-959E-BB8AB867F472}"/>
          </ac:spMkLst>
        </pc:spChg>
        <pc:spChg chg="mod">
          <ac:chgData name="Michelle Ramsay" userId="dac3ae7f-1a01-4d54-86f0-70168bc1bcbb" providerId="ADAL" clId="{FC2CFFE1-8830-4E36-9D19-707EFDE2090F}" dt="2021-09-15T13:38:06.570" v="733" actId="1076"/>
          <ac:spMkLst>
            <pc:docMk/>
            <pc:sldMk cId="580015831" sldId="528"/>
            <ac:spMk id="7" creationId="{15E4DC00-E89F-454F-9B3D-FF4156EC510F}"/>
          </ac:spMkLst>
        </pc:spChg>
        <pc:picChg chg="mod">
          <ac:chgData name="Michelle Ramsay" userId="dac3ae7f-1a01-4d54-86f0-70168bc1bcbb" providerId="ADAL" clId="{FC2CFFE1-8830-4E36-9D19-707EFDE2090F}" dt="2021-09-15T12:12:49.789" v="583" actId="1076"/>
          <ac:picMkLst>
            <pc:docMk/>
            <pc:sldMk cId="580015831" sldId="528"/>
            <ac:picMk id="4" creationId="{A11E7D6E-E96E-42EF-9BDB-BF13A233180B}"/>
          </ac:picMkLst>
        </pc:picChg>
        <pc:picChg chg="add mod">
          <ac:chgData name="Michelle Ramsay" userId="dac3ae7f-1a01-4d54-86f0-70168bc1bcbb" providerId="ADAL" clId="{FC2CFFE1-8830-4E36-9D19-707EFDE2090F}" dt="2021-09-15T13:53:56.017" v="838" actId="1076"/>
          <ac:picMkLst>
            <pc:docMk/>
            <pc:sldMk cId="580015831" sldId="528"/>
            <ac:picMk id="5" creationId="{40DE4BF5-4009-4D9E-BDCF-BA8D83AD05F0}"/>
          </ac:picMkLst>
        </pc:picChg>
        <pc:picChg chg="mod">
          <ac:chgData name="Michelle Ramsay" userId="dac3ae7f-1a01-4d54-86f0-70168bc1bcbb" providerId="ADAL" clId="{FC2CFFE1-8830-4E36-9D19-707EFDE2090F}" dt="2021-09-15T12:13:01.788" v="586" actId="1076"/>
          <ac:picMkLst>
            <pc:docMk/>
            <pc:sldMk cId="580015831" sldId="528"/>
            <ac:picMk id="10" creationId="{E18895AB-737A-4520-A072-6E1F9DA66D8D}"/>
          </ac:picMkLst>
        </pc:picChg>
      </pc:sldChg>
      <pc:sldChg chg="addSp modSp mod">
        <pc:chgData name="Michelle Ramsay" userId="dac3ae7f-1a01-4d54-86f0-70168bc1bcbb" providerId="ADAL" clId="{FC2CFFE1-8830-4E36-9D19-707EFDE2090F}" dt="2021-09-15T13:51:29.586" v="812" actId="1076"/>
        <pc:sldMkLst>
          <pc:docMk/>
          <pc:sldMk cId="2169282437" sldId="529"/>
        </pc:sldMkLst>
        <pc:spChg chg="mod">
          <ac:chgData name="Michelle Ramsay" userId="dac3ae7f-1a01-4d54-86f0-70168bc1bcbb" providerId="ADAL" clId="{FC2CFFE1-8830-4E36-9D19-707EFDE2090F}" dt="2021-09-15T13:51:25.636" v="811" actId="1076"/>
          <ac:spMkLst>
            <pc:docMk/>
            <pc:sldMk cId="2169282437" sldId="529"/>
            <ac:spMk id="2" creationId="{00000000-0000-0000-0000-000000000000}"/>
          </ac:spMkLst>
        </pc:spChg>
        <pc:spChg chg="mod">
          <ac:chgData name="Michelle Ramsay" userId="dac3ae7f-1a01-4d54-86f0-70168bc1bcbb" providerId="ADAL" clId="{FC2CFFE1-8830-4E36-9D19-707EFDE2090F}" dt="2021-09-15T10:46:24.246" v="438" actId="1076"/>
          <ac:spMkLst>
            <pc:docMk/>
            <pc:sldMk cId="2169282437" sldId="529"/>
            <ac:spMk id="6" creationId="{2EEA323A-A054-46F6-959E-BB8AB867F472}"/>
          </ac:spMkLst>
        </pc:spChg>
        <pc:picChg chg="mod">
          <ac:chgData name="Michelle Ramsay" userId="dac3ae7f-1a01-4d54-86f0-70168bc1bcbb" providerId="ADAL" clId="{FC2CFFE1-8830-4E36-9D19-707EFDE2090F}" dt="2021-09-15T12:13:12.986" v="589" actId="1076"/>
          <ac:picMkLst>
            <pc:docMk/>
            <pc:sldMk cId="2169282437" sldId="529"/>
            <ac:picMk id="4" creationId="{A11E7D6E-E96E-42EF-9BDB-BF13A233180B}"/>
          </ac:picMkLst>
        </pc:picChg>
        <pc:picChg chg="add mod">
          <ac:chgData name="Michelle Ramsay" userId="dac3ae7f-1a01-4d54-86f0-70168bc1bcbb" providerId="ADAL" clId="{FC2CFFE1-8830-4E36-9D19-707EFDE2090F}" dt="2021-09-15T13:51:29.586" v="812" actId="1076"/>
          <ac:picMkLst>
            <pc:docMk/>
            <pc:sldMk cId="2169282437" sldId="529"/>
            <ac:picMk id="5" creationId="{7E479F32-D9D8-4459-B116-66C7F609A44D}"/>
          </ac:picMkLst>
        </pc:picChg>
        <pc:picChg chg="mod">
          <ac:chgData name="Michelle Ramsay" userId="dac3ae7f-1a01-4d54-86f0-70168bc1bcbb" providerId="ADAL" clId="{FC2CFFE1-8830-4E36-9D19-707EFDE2090F}" dt="2021-09-15T12:13:19.046" v="591" actId="1076"/>
          <ac:picMkLst>
            <pc:docMk/>
            <pc:sldMk cId="2169282437" sldId="529"/>
            <ac:picMk id="10" creationId="{E18895AB-737A-4520-A072-6E1F9DA66D8D}"/>
          </ac:picMkLst>
        </pc:picChg>
      </pc:sldChg>
      <pc:sldChg chg="modSp mod">
        <pc:chgData name="Michelle Ramsay" userId="dac3ae7f-1a01-4d54-86f0-70168bc1bcbb" providerId="ADAL" clId="{FC2CFFE1-8830-4E36-9D19-707EFDE2090F}" dt="2021-09-15T12:20:05.639" v="613" actId="1076"/>
        <pc:sldMkLst>
          <pc:docMk/>
          <pc:sldMk cId="3702422339" sldId="530"/>
        </pc:sldMkLst>
        <pc:spChg chg="mod">
          <ac:chgData name="Michelle Ramsay" userId="dac3ae7f-1a01-4d54-86f0-70168bc1bcbb" providerId="ADAL" clId="{FC2CFFE1-8830-4E36-9D19-707EFDE2090F}" dt="2021-09-15T12:19:54.697" v="609" actId="207"/>
          <ac:spMkLst>
            <pc:docMk/>
            <pc:sldMk cId="3702422339" sldId="530"/>
            <ac:spMk id="2" creationId="{00000000-0000-0000-0000-000000000000}"/>
          </ac:spMkLst>
        </pc:spChg>
        <pc:picChg chg="mod">
          <ac:chgData name="Michelle Ramsay" userId="dac3ae7f-1a01-4d54-86f0-70168bc1bcbb" providerId="ADAL" clId="{FC2CFFE1-8830-4E36-9D19-707EFDE2090F}" dt="2021-09-15T12:20:00.257" v="611" actId="1076"/>
          <ac:picMkLst>
            <pc:docMk/>
            <pc:sldMk cId="3702422339" sldId="530"/>
            <ac:picMk id="4" creationId="{A11E7D6E-E96E-42EF-9BDB-BF13A233180B}"/>
          </ac:picMkLst>
        </pc:picChg>
        <pc:picChg chg="mod">
          <ac:chgData name="Michelle Ramsay" userId="dac3ae7f-1a01-4d54-86f0-70168bc1bcbb" providerId="ADAL" clId="{FC2CFFE1-8830-4E36-9D19-707EFDE2090F}" dt="2021-09-15T12:20:05.639" v="613" actId="1076"/>
          <ac:picMkLst>
            <pc:docMk/>
            <pc:sldMk cId="3702422339" sldId="530"/>
            <ac:picMk id="10" creationId="{E18895AB-737A-4520-A072-6E1F9DA66D8D}"/>
          </ac:picMkLst>
        </pc:picChg>
      </pc:sldChg>
      <pc:sldChg chg="addSp modSp mod">
        <pc:chgData name="Michelle Ramsay" userId="dac3ae7f-1a01-4d54-86f0-70168bc1bcbb" providerId="ADAL" clId="{FC2CFFE1-8830-4E36-9D19-707EFDE2090F}" dt="2021-09-15T13:41:23.163" v="772" actId="1076"/>
        <pc:sldMkLst>
          <pc:docMk/>
          <pc:sldMk cId="1591792726" sldId="531"/>
        </pc:sldMkLst>
        <pc:spChg chg="mod">
          <ac:chgData name="Michelle Ramsay" userId="dac3ae7f-1a01-4d54-86f0-70168bc1bcbb" providerId="ADAL" clId="{FC2CFFE1-8830-4E36-9D19-707EFDE2090F}" dt="2021-09-15T12:21:06.104" v="620" actId="255"/>
          <ac:spMkLst>
            <pc:docMk/>
            <pc:sldMk cId="1591792726" sldId="531"/>
            <ac:spMk id="2" creationId="{00000000-0000-0000-0000-000000000000}"/>
          </ac:spMkLst>
        </pc:spChg>
        <pc:spChg chg="mod">
          <ac:chgData name="Michelle Ramsay" userId="dac3ae7f-1a01-4d54-86f0-70168bc1bcbb" providerId="ADAL" clId="{FC2CFFE1-8830-4E36-9D19-707EFDE2090F}" dt="2021-09-15T12:20:56.140" v="619" actId="207"/>
          <ac:spMkLst>
            <pc:docMk/>
            <pc:sldMk cId="1591792726" sldId="531"/>
            <ac:spMk id="6" creationId="{2EEA323A-A054-46F6-959E-BB8AB867F472}"/>
          </ac:spMkLst>
        </pc:spChg>
        <pc:picChg chg="mod">
          <ac:chgData name="Michelle Ramsay" userId="dac3ae7f-1a01-4d54-86f0-70168bc1bcbb" providerId="ADAL" clId="{FC2CFFE1-8830-4E36-9D19-707EFDE2090F}" dt="2021-09-15T12:21:49.868" v="625" actId="1076"/>
          <ac:picMkLst>
            <pc:docMk/>
            <pc:sldMk cId="1591792726" sldId="531"/>
            <ac:picMk id="4" creationId="{A11E7D6E-E96E-42EF-9BDB-BF13A233180B}"/>
          </ac:picMkLst>
        </pc:picChg>
        <pc:picChg chg="mod">
          <ac:chgData name="Michelle Ramsay" userId="dac3ae7f-1a01-4d54-86f0-70168bc1bcbb" providerId="ADAL" clId="{FC2CFFE1-8830-4E36-9D19-707EFDE2090F}" dt="2021-09-15T12:21:53.577" v="627" actId="1076"/>
          <ac:picMkLst>
            <pc:docMk/>
            <pc:sldMk cId="1591792726" sldId="531"/>
            <ac:picMk id="10" creationId="{E18895AB-737A-4520-A072-6E1F9DA66D8D}"/>
          </ac:picMkLst>
        </pc:picChg>
        <pc:picChg chg="add mod">
          <ac:chgData name="Michelle Ramsay" userId="dac3ae7f-1a01-4d54-86f0-70168bc1bcbb" providerId="ADAL" clId="{FC2CFFE1-8830-4E36-9D19-707EFDE2090F}" dt="2021-09-15T13:41:23.163" v="772" actId="1076"/>
          <ac:picMkLst>
            <pc:docMk/>
            <pc:sldMk cId="1591792726" sldId="531"/>
            <ac:picMk id="11" creationId="{EFE8DC3D-B31D-422E-9234-3322896651A4}"/>
          </ac:picMkLst>
        </pc:picChg>
      </pc:sldChg>
      <pc:sldChg chg="addSp modSp mod">
        <pc:chgData name="Michelle Ramsay" userId="dac3ae7f-1a01-4d54-86f0-70168bc1bcbb" providerId="ADAL" clId="{FC2CFFE1-8830-4E36-9D19-707EFDE2090F}" dt="2021-09-15T13:54:23.467" v="843" actId="1076"/>
        <pc:sldMkLst>
          <pc:docMk/>
          <pc:sldMk cId="1593873971" sldId="532"/>
        </pc:sldMkLst>
        <pc:spChg chg="mod">
          <ac:chgData name="Michelle Ramsay" userId="dac3ae7f-1a01-4d54-86f0-70168bc1bcbb" providerId="ADAL" clId="{FC2CFFE1-8830-4E36-9D19-707EFDE2090F}" dt="2021-09-15T13:54:23.467" v="843" actId="1076"/>
          <ac:spMkLst>
            <pc:docMk/>
            <pc:sldMk cId="1593873971" sldId="532"/>
            <ac:spMk id="2" creationId="{00000000-0000-0000-0000-000000000000}"/>
          </ac:spMkLst>
        </pc:spChg>
        <pc:spChg chg="mod">
          <ac:chgData name="Michelle Ramsay" userId="dac3ae7f-1a01-4d54-86f0-70168bc1bcbb" providerId="ADAL" clId="{FC2CFFE1-8830-4E36-9D19-707EFDE2090F}" dt="2021-09-15T13:54:09.906" v="839" actId="1076"/>
          <ac:spMkLst>
            <pc:docMk/>
            <pc:sldMk cId="1593873971" sldId="532"/>
            <ac:spMk id="6" creationId="{2EEA323A-A054-46F6-959E-BB8AB867F472}"/>
          </ac:spMkLst>
        </pc:spChg>
        <pc:picChg chg="mod">
          <ac:chgData name="Michelle Ramsay" userId="dac3ae7f-1a01-4d54-86f0-70168bc1bcbb" providerId="ADAL" clId="{FC2CFFE1-8830-4E36-9D19-707EFDE2090F}" dt="2021-09-15T12:21:58.764" v="629" actId="1076"/>
          <ac:picMkLst>
            <pc:docMk/>
            <pc:sldMk cId="1593873971" sldId="532"/>
            <ac:picMk id="4" creationId="{A11E7D6E-E96E-42EF-9BDB-BF13A233180B}"/>
          </ac:picMkLst>
        </pc:picChg>
        <pc:picChg chg="add mod">
          <ac:chgData name="Michelle Ramsay" userId="dac3ae7f-1a01-4d54-86f0-70168bc1bcbb" providerId="ADAL" clId="{FC2CFFE1-8830-4E36-9D19-707EFDE2090F}" dt="2021-09-15T13:54:20.389" v="842" actId="1076"/>
          <ac:picMkLst>
            <pc:docMk/>
            <pc:sldMk cId="1593873971" sldId="532"/>
            <ac:picMk id="5" creationId="{3BEC027B-1052-421A-9A1A-5A83C6513C23}"/>
          </ac:picMkLst>
        </pc:picChg>
        <pc:picChg chg="mod">
          <ac:chgData name="Michelle Ramsay" userId="dac3ae7f-1a01-4d54-86f0-70168bc1bcbb" providerId="ADAL" clId="{FC2CFFE1-8830-4E36-9D19-707EFDE2090F}" dt="2021-09-15T12:22:10.657" v="632" actId="1076"/>
          <ac:picMkLst>
            <pc:docMk/>
            <pc:sldMk cId="1593873971" sldId="532"/>
            <ac:picMk id="10" creationId="{E18895AB-737A-4520-A072-6E1F9DA66D8D}"/>
          </ac:picMkLst>
        </pc:picChg>
      </pc:sldChg>
      <pc:sldChg chg="addSp modSp mod">
        <pc:chgData name="Michelle Ramsay" userId="dac3ae7f-1a01-4d54-86f0-70168bc1bcbb" providerId="ADAL" clId="{FC2CFFE1-8830-4E36-9D19-707EFDE2090F}" dt="2021-09-15T15:42:16.949" v="971" actId="20577"/>
        <pc:sldMkLst>
          <pc:docMk/>
          <pc:sldMk cId="3584262300" sldId="533"/>
        </pc:sldMkLst>
        <pc:spChg chg="mod">
          <ac:chgData name="Michelle Ramsay" userId="dac3ae7f-1a01-4d54-86f0-70168bc1bcbb" providerId="ADAL" clId="{FC2CFFE1-8830-4E36-9D19-707EFDE2090F}" dt="2021-09-15T15:42:16.949" v="971" actId="20577"/>
          <ac:spMkLst>
            <pc:docMk/>
            <pc:sldMk cId="3584262300" sldId="533"/>
            <ac:spMk id="2" creationId="{00000000-0000-0000-0000-000000000000}"/>
          </ac:spMkLst>
        </pc:spChg>
        <pc:spChg chg="mod">
          <ac:chgData name="Michelle Ramsay" userId="dac3ae7f-1a01-4d54-86f0-70168bc1bcbb" providerId="ADAL" clId="{FC2CFFE1-8830-4E36-9D19-707EFDE2090F}" dt="2021-09-15T13:44:03.930" v="800" actId="20577"/>
          <ac:spMkLst>
            <pc:docMk/>
            <pc:sldMk cId="3584262300" sldId="533"/>
            <ac:spMk id="6" creationId="{2EEA323A-A054-46F6-959E-BB8AB867F472}"/>
          </ac:spMkLst>
        </pc:spChg>
        <pc:picChg chg="mod">
          <ac:chgData name="Michelle Ramsay" userId="dac3ae7f-1a01-4d54-86f0-70168bc1bcbb" providerId="ADAL" clId="{FC2CFFE1-8830-4E36-9D19-707EFDE2090F}" dt="2021-09-15T12:24:38.513" v="674" actId="1076"/>
          <ac:picMkLst>
            <pc:docMk/>
            <pc:sldMk cId="3584262300" sldId="533"/>
            <ac:picMk id="4" creationId="{A11E7D6E-E96E-42EF-9BDB-BF13A233180B}"/>
          </ac:picMkLst>
        </pc:picChg>
        <pc:picChg chg="mod">
          <ac:chgData name="Michelle Ramsay" userId="dac3ae7f-1a01-4d54-86f0-70168bc1bcbb" providerId="ADAL" clId="{FC2CFFE1-8830-4E36-9D19-707EFDE2090F}" dt="2021-09-15T12:24:45.099" v="676" actId="1076"/>
          <ac:picMkLst>
            <pc:docMk/>
            <pc:sldMk cId="3584262300" sldId="533"/>
            <ac:picMk id="10" creationId="{E18895AB-737A-4520-A072-6E1F9DA66D8D}"/>
          </ac:picMkLst>
        </pc:picChg>
        <pc:picChg chg="add mod">
          <ac:chgData name="Michelle Ramsay" userId="dac3ae7f-1a01-4d54-86f0-70168bc1bcbb" providerId="ADAL" clId="{FC2CFFE1-8830-4E36-9D19-707EFDE2090F}" dt="2021-09-15T13:44:08.846" v="801" actId="1076"/>
          <ac:picMkLst>
            <pc:docMk/>
            <pc:sldMk cId="3584262300" sldId="533"/>
            <ac:picMk id="11" creationId="{45E7AA28-3385-482B-98FE-1A904FB5FBB4}"/>
          </ac:picMkLst>
        </pc:picChg>
      </pc:sldChg>
      <pc:sldChg chg="modSp mod">
        <pc:chgData name="Michelle Ramsay" userId="dac3ae7f-1a01-4d54-86f0-70168bc1bcbb" providerId="ADAL" clId="{FC2CFFE1-8830-4E36-9D19-707EFDE2090F}" dt="2021-09-15T12:25:11.643" v="683" actId="1076"/>
        <pc:sldMkLst>
          <pc:docMk/>
          <pc:sldMk cId="2734091255" sldId="534"/>
        </pc:sldMkLst>
        <pc:spChg chg="mod">
          <ac:chgData name="Michelle Ramsay" userId="dac3ae7f-1a01-4d54-86f0-70168bc1bcbb" providerId="ADAL" clId="{FC2CFFE1-8830-4E36-9D19-707EFDE2090F}" dt="2021-09-15T12:25:01.405" v="679" actId="1076"/>
          <ac:spMkLst>
            <pc:docMk/>
            <pc:sldMk cId="2734091255" sldId="534"/>
            <ac:spMk id="2" creationId="{00000000-0000-0000-0000-000000000000}"/>
          </ac:spMkLst>
        </pc:spChg>
        <pc:picChg chg="mod">
          <ac:chgData name="Michelle Ramsay" userId="dac3ae7f-1a01-4d54-86f0-70168bc1bcbb" providerId="ADAL" clId="{FC2CFFE1-8830-4E36-9D19-707EFDE2090F}" dt="2021-09-15T12:25:06.960" v="681" actId="1076"/>
          <ac:picMkLst>
            <pc:docMk/>
            <pc:sldMk cId="2734091255" sldId="534"/>
            <ac:picMk id="4" creationId="{A11E7D6E-E96E-42EF-9BDB-BF13A233180B}"/>
          </ac:picMkLst>
        </pc:picChg>
        <pc:picChg chg="mod">
          <ac:chgData name="Michelle Ramsay" userId="dac3ae7f-1a01-4d54-86f0-70168bc1bcbb" providerId="ADAL" clId="{FC2CFFE1-8830-4E36-9D19-707EFDE2090F}" dt="2021-09-15T12:25:11.643" v="683" actId="1076"/>
          <ac:picMkLst>
            <pc:docMk/>
            <pc:sldMk cId="2734091255" sldId="534"/>
            <ac:picMk id="10" creationId="{E18895AB-737A-4520-A072-6E1F9DA66D8D}"/>
          </ac:picMkLst>
        </pc:picChg>
      </pc:sldChg>
      <pc:sldChg chg="addSp modSp mod">
        <pc:chgData name="Michelle Ramsay" userId="dac3ae7f-1a01-4d54-86f0-70168bc1bcbb" providerId="ADAL" clId="{FC2CFFE1-8830-4E36-9D19-707EFDE2090F}" dt="2021-09-15T13:54:59.257" v="847" actId="1076"/>
        <pc:sldMkLst>
          <pc:docMk/>
          <pc:sldMk cId="3445589985" sldId="535"/>
        </pc:sldMkLst>
        <pc:spChg chg="mod">
          <ac:chgData name="Michelle Ramsay" userId="dac3ae7f-1a01-4d54-86f0-70168bc1bcbb" providerId="ADAL" clId="{FC2CFFE1-8830-4E36-9D19-707EFDE2090F}" dt="2021-09-15T13:54:51.958" v="845" actId="1076"/>
          <ac:spMkLst>
            <pc:docMk/>
            <pc:sldMk cId="3445589985" sldId="535"/>
            <ac:spMk id="2" creationId="{00000000-0000-0000-0000-000000000000}"/>
          </ac:spMkLst>
        </pc:spChg>
        <pc:spChg chg="mod">
          <ac:chgData name="Michelle Ramsay" userId="dac3ae7f-1a01-4d54-86f0-70168bc1bcbb" providerId="ADAL" clId="{FC2CFFE1-8830-4E36-9D19-707EFDE2090F}" dt="2021-09-15T13:54:48.664" v="844" actId="1076"/>
          <ac:spMkLst>
            <pc:docMk/>
            <pc:sldMk cId="3445589985" sldId="535"/>
            <ac:spMk id="6" creationId="{2EEA323A-A054-46F6-959E-BB8AB867F472}"/>
          </ac:spMkLst>
        </pc:spChg>
        <pc:spChg chg="mod">
          <ac:chgData name="Michelle Ramsay" userId="dac3ae7f-1a01-4d54-86f0-70168bc1bcbb" providerId="ADAL" clId="{FC2CFFE1-8830-4E36-9D19-707EFDE2090F}" dt="2021-09-15T10:00:45.261" v="38" actId="1076"/>
          <ac:spMkLst>
            <pc:docMk/>
            <pc:sldMk cId="3445589985" sldId="535"/>
            <ac:spMk id="7" creationId="{C9CFA3CD-799C-4447-9DBD-6BF6A1483096}"/>
          </ac:spMkLst>
        </pc:spChg>
        <pc:picChg chg="mod">
          <ac:chgData name="Michelle Ramsay" userId="dac3ae7f-1a01-4d54-86f0-70168bc1bcbb" providerId="ADAL" clId="{FC2CFFE1-8830-4E36-9D19-707EFDE2090F}" dt="2021-09-15T11:55:51.713" v="452" actId="1076"/>
          <ac:picMkLst>
            <pc:docMk/>
            <pc:sldMk cId="3445589985" sldId="535"/>
            <ac:picMk id="4" creationId="{A11E7D6E-E96E-42EF-9BDB-BF13A233180B}"/>
          </ac:picMkLst>
        </pc:picChg>
        <pc:picChg chg="add mod">
          <ac:chgData name="Michelle Ramsay" userId="dac3ae7f-1a01-4d54-86f0-70168bc1bcbb" providerId="ADAL" clId="{FC2CFFE1-8830-4E36-9D19-707EFDE2090F}" dt="2021-09-15T13:54:59.257" v="847" actId="1076"/>
          <ac:picMkLst>
            <pc:docMk/>
            <pc:sldMk cId="3445589985" sldId="535"/>
            <ac:picMk id="80" creationId="{FFD367F5-E5AE-4CBC-90C7-E96C7BF31DC0}"/>
          </ac:picMkLst>
        </pc:picChg>
      </pc:sldChg>
      <pc:sldChg chg="modSp mod">
        <pc:chgData name="Michelle Ramsay" userId="dac3ae7f-1a01-4d54-86f0-70168bc1bcbb" providerId="ADAL" clId="{FC2CFFE1-8830-4E36-9D19-707EFDE2090F}" dt="2021-09-15T12:43:38.362" v="686" actId="1076"/>
        <pc:sldMkLst>
          <pc:docMk/>
          <pc:sldMk cId="2829260526" sldId="536"/>
        </pc:sldMkLst>
        <pc:spChg chg="mod">
          <ac:chgData name="Michelle Ramsay" userId="dac3ae7f-1a01-4d54-86f0-70168bc1bcbb" providerId="ADAL" clId="{FC2CFFE1-8830-4E36-9D19-707EFDE2090F}" dt="2021-09-15T12:43:38.362" v="686" actId="1076"/>
          <ac:spMkLst>
            <pc:docMk/>
            <pc:sldMk cId="2829260526" sldId="536"/>
            <ac:spMk id="2" creationId="{00000000-0000-0000-0000-000000000000}"/>
          </ac:spMkLst>
        </pc:spChg>
        <pc:spChg chg="mod">
          <ac:chgData name="Michelle Ramsay" userId="dac3ae7f-1a01-4d54-86f0-70168bc1bcbb" providerId="ADAL" clId="{FC2CFFE1-8830-4E36-9D19-707EFDE2090F}" dt="2021-09-15T12:43:32.331" v="684" actId="1076"/>
          <ac:spMkLst>
            <pc:docMk/>
            <pc:sldMk cId="2829260526" sldId="536"/>
            <ac:spMk id="6" creationId="{2EEA323A-A054-46F6-959E-BB8AB867F472}"/>
          </ac:spMkLst>
        </pc:spChg>
        <pc:picChg chg="mod">
          <ac:chgData name="Michelle Ramsay" userId="dac3ae7f-1a01-4d54-86f0-70168bc1bcbb" providerId="ADAL" clId="{FC2CFFE1-8830-4E36-9D19-707EFDE2090F}" dt="2021-09-15T12:43:34.555" v="685" actId="1076"/>
          <ac:picMkLst>
            <pc:docMk/>
            <pc:sldMk cId="2829260526" sldId="536"/>
            <ac:picMk id="5" creationId="{CE02C67E-5990-4E97-B47A-9D4CFCB532BD}"/>
          </ac:picMkLst>
        </pc:picChg>
      </pc:sldChg>
      <pc:sldChg chg="modSp mod">
        <pc:chgData name="Michelle Ramsay" userId="dac3ae7f-1a01-4d54-86f0-70168bc1bcbb" providerId="ADAL" clId="{FC2CFFE1-8830-4E36-9D19-707EFDE2090F}" dt="2021-09-15T12:02:10.481" v="495" actId="1076"/>
        <pc:sldMkLst>
          <pc:docMk/>
          <pc:sldMk cId="37886827" sldId="537"/>
        </pc:sldMkLst>
        <pc:spChg chg="mod">
          <ac:chgData name="Michelle Ramsay" userId="dac3ae7f-1a01-4d54-86f0-70168bc1bcbb" providerId="ADAL" clId="{FC2CFFE1-8830-4E36-9D19-707EFDE2090F}" dt="2021-09-15T12:02:10.481" v="495" actId="1076"/>
          <ac:spMkLst>
            <pc:docMk/>
            <pc:sldMk cId="37886827" sldId="537"/>
            <ac:spMk id="2" creationId="{00000000-0000-0000-0000-000000000000}"/>
          </ac:spMkLst>
        </pc:spChg>
        <pc:picChg chg="mod">
          <ac:chgData name="Michelle Ramsay" userId="dac3ae7f-1a01-4d54-86f0-70168bc1bcbb" providerId="ADAL" clId="{FC2CFFE1-8830-4E36-9D19-707EFDE2090F}" dt="2021-09-15T12:01:58.165" v="491" actId="1076"/>
          <ac:picMkLst>
            <pc:docMk/>
            <pc:sldMk cId="37886827" sldId="537"/>
            <ac:picMk id="7" creationId="{D1D8285D-A22F-4D79-A027-264BFFEDAE43}"/>
          </ac:picMkLst>
        </pc:picChg>
        <pc:picChg chg="mod">
          <ac:chgData name="Michelle Ramsay" userId="dac3ae7f-1a01-4d54-86f0-70168bc1bcbb" providerId="ADAL" clId="{FC2CFFE1-8830-4E36-9D19-707EFDE2090F}" dt="2021-09-15T12:02:06.509" v="494" actId="1076"/>
          <ac:picMkLst>
            <pc:docMk/>
            <pc:sldMk cId="37886827" sldId="537"/>
            <ac:picMk id="8" creationId="{A104C41D-0E65-4692-B329-020D7F11ADDC}"/>
          </ac:picMkLst>
        </pc:picChg>
      </pc:sldChg>
      <pc:sldChg chg="modSp mod">
        <pc:chgData name="Michelle Ramsay" userId="dac3ae7f-1a01-4d54-86f0-70168bc1bcbb" providerId="ADAL" clId="{FC2CFFE1-8830-4E36-9D19-707EFDE2090F}" dt="2021-09-15T12:02:30.051" v="502" actId="1076"/>
        <pc:sldMkLst>
          <pc:docMk/>
          <pc:sldMk cId="2850840434" sldId="538"/>
        </pc:sldMkLst>
        <pc:spChg chg="mod">
          <ac:chgData name="Michelle Ramsay" userId="dac3ae7f-1a01-4d54-86f0-70168bc1bcbb" providerId="ADAL" clId="{FC2CFFE1-8830-4E36-9D19-707EFDE2090F}" dt="2021-09-15T12:02:30.051" v="502" actId="1076"/>
          <ac:spMkLst>
            <pc:docMk/>
            <pc:sldMk cId="2850840434" sldId="538"/>
            <ac:spMk id="2" creationId="{00000000-0000-0000-0000-000000000000}"/>
          </ac:spMkLst>
        </pc:spChg>
        <pc:picChg chg="mod">
          <ac:chgData name="Michelle Ramsay" userId="dac3ae7f-1a01-4d54-86f0-70168bc1bcbb" providerId="ADAL" clId="{FC2CFFE1-8830-4E36-9D19-707EFDE2090F}" dt="2021-09-15T12:02:18.419" v="498" actId="1076"/>
          <ac:picMkLst>
            <pc:docMk/>
            <pc:sldMk cId="2850840434" sldId="538"/>
            <ac:picMk id="7" creationId="{F31A4329-62A9-41E0-85C8-1E3F428E3A56}"/>
          </ac:picMkLst>
        </pc:picChg>
        <pc:picChg chg="mod">
          <ac:chgData name="Michelle Ramsay" userId="dac3ae7f-1a01-4d54-86f0-70168bc1bcbb" providerId="ADAL" clId="{FC2CFFE1-8830-4E36-9D19-707EFDE2090F}" dt="2021-09-15T12:02:26.772" v="501" actId="1076"/>
          <ac:picMkLst>
            <pc:docMk/>
            <pc:sldMk cId="2850840434" sldId="538"/>
            <ac:picMk id="8" creationId="{C74E4B48-CFC0-433B-BBB2-D691A14BC879}"/>
          </ac:picMkLst>
        </pc:picChg>
      </pc:sldChg>
      <pc:sldChg chg="modSp mod">
        <pc:chgData name="Michelle Ramsay" userId="dac3ae7f-1a01-4d54-86f0-70168bc1bcbb" providerId="ADAL" clId="{FC2CFFE1-8830-4E36-9D19-707EFDE2090F}" dt="2021-09-15T12:02:51.522" v="508" actId="1076"/>
        <pc:sldMkLst>
          <pc:docMk/>
          <pc:sldMk cId="2904280615" sldId="539"/>
        </pc:sldMkLst>
        <pc:spChg chg="mod">
          <ac:chgData name="Michelle Ramsay" userId="dac3ae7f-1a01-4d54-86f0-70168bc1bcbb" providerId="ADAL" clId="{FC2CFFE1-8830-4E36-9D19-707EFDE2090F}" dt="2021-09-15T12:02:36.224" v="503" actId="1076"/>
          <ac:spMkLst>
            <pc:docMk/>
            <pc:sldMk cId="2904280615" sldId="539"/>
            <ac:spMk id="2" creationId="{00000000-0000-0000-0000-000000000000}"/>
          </ac:spMkLst>
        </pc:spChg>
        <pc:picChg chg="mod">
          <ac:chgData name="Michelle Ramsay" userId="dac3ae7f-1a01-4d54-86f0-70168bc1bcbb" providerId="ADAL" clId="{FC2CFFE1-8830-4E36-9D19-707EFDE2090F}" dt="2021-09-15T12:02:45.134" v="506" actId="1076"/>
          <ac:picMkLst>
            <pc:docMk/>
            <pc:sldMk cId="2904280615" sldId="539"/>
            <ac:picMk id="9" creationId="{9DDB09BD-0161-4B9D-A585-088E08EB4F9F}"/>
          </ac:picMkLst>
        </pc:picChg>
        <pc:picChg chg="mod">
          <ac:chgData name="Michelle Ramsay" userId="dac3ae7f-1a01-4d54-86f0-70168bc1bcbb" providerId="ADAL" clId="{FC2CFFE1-8830-4E36-9D19-707EFDE2090F}" dt="2021-09-15T12:02:51.522" v="508" actId="1076"/>
          <ac:picMkLst>
            <pc:docMk/>
            <pc:sldMk cId="2904280615" sldId="539"/>
            <ac:picMk id="10" creationId="{1AB55FBE-FEF4-4479-BDC7-A1C5B74B055D}"/>
          </ac:picMkLst>
        </pc:picChg>
      </pc:sldChg>
      <pc:sldChg chg="modSp mod">
        <pc:chgData name="Michelle Ramsay" userId="dac3ae7f-1a01-4d54-86f0-70168bc1bcbb" providerId="ADAL" clId="{FC2CFFE1-8830-4E36-9D19-707EFDE2090F}" dt="2021-09-15T11:58:21.964" v="461" actId="1076"/>
        <pc:sldMkLst>
          <pc:docMk/>
          <pc:sldMk cId="2795914951" sldId="568"/>
        </pc:sldMkLst>
        <pc:spChg chg="mod">
          <ac:chgData name="Michelle Ramsay" userId="dac3ae7f-1a01-4d54-86f0-70168bc1bcbb" providerId="ADAL" clId="{FC2CFFE1-8830-4E36-9D19-707EFDE2090F}" dt="2021-09-15T11:58:01.429" v="459" actId="14100"/>
          <ac:spMkLst>
            <pc:docMk/>
            <pc:sldMk cId="2795914951" sldId="568"/>
            <ac:spMk id="2" creationId="{00000000-0000-0000-0000-000000000000}"/>
          </ac:spMkLst>
        </pc:spChg>
        <pc:picChg chg="mod">
          <ac:chgData name="Michelle Ramsay" userId="dac3ae7f-1a01-4d54-86f0-70168bc1bcbb" providerId="ADAL" clId="{FC2CFFE1-8830-4E36-9D19-707EFDE2090F}" dt="2021-09-15T11:58:18.270" v="460" actId="1076"/>
          <ac:picMkLst>
            <pc:docMk/>
            <pc:sldMk cId="2795914951" sldId="568"/>
            <ac:picMk id="18" creationId="{2E4936F8-3E43-452D-8DF2-C439BC74A0B3}"/>
          </ac:picMkLst>
        </pc:picChg>
        <pc:picChg chg="mod">
          <ac:chgData name="Michelle Ramsay" userId="dac3ae7f-1a01-4d54-86f0-70168bc1bcbb" providerId="ADAL" clId="{FC2CFFE1-8830-4E36-9D19-707EFDE2090F}" dt="2021-09-15T11:58:21.964" v="461" actId="1076"/>
          <ac:picMkLst>
            <pc:docMk/>
            <pc:sldMk cId="2795914951" sldId="568"/>
            <ac:picMk id="19" creationId="{F9DCA45F-8718-42CE-A882-4136C14FCEC2}"/>
          </ac:picMkLst>
        </pc:picChg>
      </pc:sldChg>
      <pc:sldChg chg="modSp mod">
        <pc:chgData name="Michelle Ramsay" userId="dac3ae7f-1a01-4d54-86f0-70168bc1bcbb" providerId="ADAL" clId="{FC2CFFE1-8830-4E36-9D19-707EFDE2090F}" dt="2021-09-15T11:59:35.573" v="467" actId="207"/>
        <pc:sldMkLst>
          <pc:docMk/>
          <pc:sldMk cId="3390440363" sldId="573"/>
        </pc:sldMkLst>
        <pc:spChg chg="mod">
          <ac:chgData name="Michelle Ramsay" userId="dac3ae7f-1a01-4d54-86f0-70168bc1bcbb" providerId="ADAL" clId="{FC2CFFE1-8830-4E36-9D19-707EFDE2090F}" dt="2021-09-15T11:58:46.684" v="463" actId="207"/>
          <ac:spMkLst>
            <pc:docMk/>
            <pc:sldMk cId="3390440363" sldId="573"/>
            <ac:spMk id="2" creationId="{00000000-0000-0000-0000-000000000000}"/>
          </ac:spMkLst>
        </pc:spChg>
        <pc:spChg chg="mod">
          <ac:chgData name="Michelle Ramsay" userId="dac3ae7f-1a01-4d54-86f0-70168bc1bcbb" providerId="ADAL" clId="{FC2CFFE1-8830-4E36-9D19-707EFDE2090F}" dt="2021-09-15T11:59:28.984" v="466" actId="207"/>
          <ac:spMkLst>
            <pc:docMk/>
            <pc:sldMk cId="3390440363" sldId="573"/>
            <ac:spMk id="13" creationId="{7F828A2D-DE4E-4BE4-8BD5-8428DF912C32}"/>
          </ac:spMkLst>
        </pc:spChg>
        <pc:spChg chg="mod">
          <ac:chgData name="Michelle Ramsay" userId="dac3ae7f-1a01-4d54-86f0-70168bc1bcbb" providerId="ADAL" clId="{FC2CFFE1-8830-4E36-9D19-707EFDE2090F}" dt="2021-09-15T11:59:24.443" v="465" actId="207"/>
          <ac:spMkLst>
            <pc:docMk/>
            <pc:sldMk cId="3390440363" sldId="573"/>
            <ac:spMk id="17" creationId="{E5954061-005D-4C57-9B96-393E342A6097}"/>
          </ac:spMkLst>
        </pc:spChg>
        <pc:spChg chg="mod">
          <ac:chgData name="Michelle Ramsay" userId="dac3ae7f-1a01-4d54-86f0-70168bc1bcbb" providerId="ADAL" clId="{FC2CFFE1-8830-4E36-9D19-707EFDE2090F}" dt="2021-09-15T11:59:35.573" v="467" actId="207"/>
          <ac:spMkLst>
            <pc:docMk/>
            <pc:sldMk cId="3390440363" sldId="573"/>
            <ac:spMk id="22" creationId="{7A9703F5-B8D8-4F43-A63C-8870032012E8}"/>
          </ac:spMkLst>
        </pc:spChg>
        <pc:spChg chg="mod">
          <ac:chgData name="Michelle Ramsay" userId="dac3ae7f-1a01-4d54-86f0-70168bc1bcbb" providerId="ADAL" clId="{FC2CFFE1-8830-4E36-9D19-707EFDE2090F}" dt="2021-09-15T11:59:15.781" v="464" actId="207"/>
          <ac:spMkLst>
            <pc:docMk/>
            <pc:sldMk cId="3390440363" sldId="573"/>
            <ac:spMk id="34" creationId="{7F6BFEFF-5C02-4C9F-B6D6-4A771C2AD92D}"/>
          </ac:spMkLst>
        </pc:spChg>
      </pc:sldChg>
      <pc:sldChg chg="modSp mod">
        <pc:chgData name="Michelle Ramsay" userId="dac3ae7f-1a01-4d54-86f0-70168bc1bcbb" providerId="ADAL" clId="{FC2CFFE1-8830-4E36-9D19-707EFDE2090F}" dt="2021-09-15T11:57:25.549" v="457" actId="207"/>
        <pc:sldMkLst>
          <pc:docMk/>
          <pc:sldMk cId="3753647793" sldId="574"/>
        </pc:sldMkLst>
        <pc:spChg chg="mod">
          <ac:chgData name="Michelle Ramsay" userId="dac3ae7f-1a01-4d54-86f0-70168bc1bcbb" providerId="ADAL" clId="{FC2CFFE1-8830-4E36-9D19-707EFDE2090F}" dt="2021-09-15T11:57:25.549" v="457" actId="207"/>
          <ac:spMkLst>
            <pc:docMk/>
            <pc:sldMk cId="3753647793" sldId="574"/>
            <ac:spMk id="2" creationId="{00000000-0000-0000-0000-000000000000}"/>
          </ac:spMkLst>
        </pc:spChg>
      </pc:sldChg>
      <pc:sldChg chg="modSp mod">
        <pc:chgData name="Michelle Ramsay" userId="dac3ae7f-1a01-4d54-86f0-70168bc1bcbb" providerId="ADAL" clId="{FC2CFFE1-8830-4E36-9D19-707EFDE2090F}" dt="2021-09-15T13:46:44.073" v="805" actId="207"/>
        <pc:sldMkLst>
          <pc:docMk/>
          <pc:sldMk cId="3210752733" sldId="577"/>
        </pc:sldMkLst>
        <pc:spChg chg="mod">
          <ac:chgData name="Michelle Ramsay" userId="dac3ae7f-1a01-4d54-86f0-70168bc1bcbb" providerId="ADAL" clId="{FC2CFFE1-8830-4E36-9D19-707EFDE2090F}" dt="2021-09-15T13:46:44.073" v="805" actId="207"/>
          <ac:spMkLst>
            <pc:docMk/>
            <pc:sldMk cId="3210752733" sldId="577"/>
            <ac:spMk id="2" creationId="{00000000-0000-0000-0000-000000000000}"/>
          </ac:spMkLst>
        </pc:spChg>
        <pc:picChg chg="mod">
          <ac:chgData name="Michelle Ramsay" userId="dac3ae7f-1a01-4d54-86f0-70168bc1bcbb" providerId="ADAL" clId="{FC2CFFE1-8830-4E36-9D19-707EFDE2090F}" dt="2021-09-15T10:03:09.671" v="42" actId="1076"/>
          <ac:picMkLst>
            <pc:docMk/>
            <pc:sldMk cId="3210752733" sldId="577"/>
            <ac:picMk id="4" creationId="{1D961B67-9BB5-4C35-A6CE-29AEECB79D29}"/>
          </ac:picMkLst>
        </pc:picChg>
        <pc:picChg chg="mod">
          <ac:chgData name="Michelle Ramsay" userId="dac3ae7f-1a01-4d54-86f0-70168bc1bcbb" providerId="ADAL" clId="{FC2CFFE1-8830-4E36-9D19-707EFDE2090F}" dt="2021-09-15T11:58:33.158" v="462" actId="1076"/>
          <ac:picMkLst>
            <pc:docMk/>
            <pc:sldMk cId="3210752733" sldId="577"/>
            <ac:picMk id="8" creationId="{FF1159A9-5E17-4D9D-A03B-813A0CAEFEB1}"/>
          </ac:picMkLst>
        </pc:picChg>
        <pc:picChg chg="mod">
          <ac:chgData name="Michelle Ramsay" userId="dac3ae7f-1a01-4d54-86f0-70168bc1bcbb" providerId="ADAL" clId="{FC2CFFE1-8830-4E36-9D19-707EFDE2090F}" dt="2021-09-15T10:03:06.035" v="41" actId="1076"/>
          <ac:picMkLst>
            <pc:docMk/>
            <pc:sldMk cId="3210752733" sldId="577"/>
            <ac:picMk id="9" creationId="{36BFE0EF-426E-4C52-BA54-DAD2C8A28765}"/>
          </ac:picMkLst>
        </pc:picChg>
      </pc:sldChg>
      <pc:sldChg chg="modSp mod">
        <pc:chgData name="Michelle Ramsay" userId="dac3ae7f-1a01-4d54-86f0-70168bc1bcbb" providerId="ADAL" clId="{FC2CFFE1-8830-4E36-9D19-707EFDE2090F}" dt="2021-09-15T12:00:27.769" v="474" actId="207"/>
        <pc:sldMkLst>
          <pc:docMk/>
          <pc:sldMk cId="536970832" sldId="578"/>
        </pc:sldMkLst>
        <pc:spChg chg="mod">
          <ac:chgData name="Michelle Ramsay" userId="dac3ae7f-1a01-4d54-86f0-70168bc1bcbb" providerId="ADAL" clId="{FC2CFFE1-8830-4E36-9D19-707EFDE2090F}" dt="2021-09-15T12:00:27.769" v="474" actId="207"/>
          <ac:spMkLst>
            <pc:docMk/>
            <pc:sldMk cId="536970832" sldId="578"/>
            <ac:spMk id="2" creationId="{00000000-0000-0000-0000-000000000000}"/>
          </ac:spMkLst>
        </pc:spChg>
      </pc:sldChg>
      <pc:sldChg chg="modSp mod">
        <pc:chgData name="Michelle Ramsay" userId="dac3ae7f-1a01-4d54-86f0-70168bc1bcbb" providerId="ADAL" clId="{FC2CFFE1-8830-4E36-9D19-707EFDE2090F}" dt="2021-09-15T12:01:48.794" v="488" actId="1076"/>
        <pc:sldMkLst>
          <pc:docMk/>
          <pc:sldMk cId="2678188161" sldId="579"/>
        </pc:sldMkLst>
        <pc:spChg chg="mod">
          <ac:chgData name="Michelle Ramsay" userId="dac3ae7f-1a01-4d54-86f0-70168bc1bcbb" providerId="ADAL" clId="{FC2CFFE1-8830-4E36-9D19-707EFDE2090F}" dt="2021-09-15T12:01:34.435" v="483" actId="1076"/>
          <ac:spMkLst>
            <pc:docMk/>
            <pc:sldMk cId="2678188161" sldId="579"/>
            <ac:spMk id="2" creationId="{00000000-0000-0000-0000-000000000000}"/>
          </ac:spMkLst>
        </pc:spChg>
        <pc:spChg chg="mod">
          <ac:chgData name="Michelle Ramsay" userId="dac3ae7f-1a01-4d54-86f0-70168bc1bcbb" providerId="ADAL" clId="{FC2CFFE1-8830-4E36-9D19-707EFDE2090F}" dt="2021-09-15T12:01:31.107" v="482" actId="1076"/>
          <ac:spMkLst>
            <pc:docMk/>
            <pc:sldMk cId="2678188161" sldId="579"/>
            <ac:spMk id="6" creationId="{2EEA323A-A054-46F6-959E-BB8AB867F472}"/>
          </ac:spMkLst>
        </pc:spChg>
        <pc:spChg chg="mod">
          <ac:chgData name="Michelle Ramsay" userId="dac3ae7f-1a01-4d54-86f0-70168bc1bcbb" providerId="ADAL" clId="{FC2CFFE1-8830-4E36-9D19-707EFDE2090F}" dt="2021-09-15T12:01:28.754" v="481" actId="1076"/>
          <ac:spMkLst>
            <pc:docMk/>
            <pc:sldMk cId="2678188161" sldId="579"/>
            <ac:spMk id="12" creationId="{B8E44AF9-2A1E-4FE0-933C-64F96742018D}"/>
          </ac:spMkLst>
        </pc:spChg>
        <pc:picChg chg="mod">
          <ac:chgData name="Michelle Ramsay" userId="dac3ae7f-1a01-4d54-86f0-70168bc1bcbb" providerId="ADAL" clId="{FC2CFFE1-8830-4E36-9D19-707EFDE2090F}" dt="2021-09-15T12:01:42.429" v="486" actId="1076"/>
          <ac:picMkLst>
            <pc:docMk/>
            <pc:sldMk cId="2678188161" sldId="579"/>
            <ac:picMk id="7" creationId="{6A1CDEA5-8F29-4E83-B0CB-A26556406101}"/>
          </ac:picMkLst>
        </pc:picChg>
        <pc:picChg chg="mod">
          <ac:chgData name="Michelle Ramsay" userId="dac3ae7f-1a01-4d54-86f0-70168bc1bcbb" providerId="ADAL" clId="{FC2CFFE1-8830-4E36-9D19-707EFDE2090F}" dt="2021-09-15T12:01:48.794" v="488" actId="1076"/>
          <ac:picMkLst>
            <pc:docMk/>
            <pc:sldMk cId="2678188161" sldId="579"/>
            <ac:picMk id="8" creationId="{A01ED52F-9E07-4420-8EAD-C8E10E195281}"/>
          </ac:picMkLst>
        </pc:picChg>
      </pc:sldChg>
      <pc:sldChg chg="addSp modSp mod">
        <pc:chgData name="Michelle Ramsay" userId="dac3ae7f-1a01-4d54-86f0-70168bc1bcbb" providerId="ADAL" clId="{FC2CFFE1-8830-4E36-9D19-707EFDE2090F}" dt="2021-09-15T15:30:49.128" v="969" actId="1076"/>
        <pc:sldMkLst>
          <pc:docMk/>
          <pc:sldMk cId="3676220897" sldId="580"/>
        </pc:sldMkLst>
        <pc:spChg chg="mod">
          <ac:chgData name="Michelle Ramsay" userId="dac3ae7f-1a01-4d54-86f0-70168bc1bcbb" providerId="ADAL" clId="{FC2CFFE1-8830-4E36-9D19-707EFDE2090F}" dt="2021-09-15T15:19:02.492" v="918" actId="20577"/>
          <ac:spMkLst>
            <pc:docMk/>
            <pc:sldMk cId="3676220897" sldId="580"/>
            <ac:spMk id="2" creationId="{00000000-0000-0000-0000-000000000000}"/>
          </ac:spMkLst>
        </pc:spChg>
        <pc:spChg chg="add mod">
          <ac:chgData name="Michelle Ramsay" userId="dac3ae7f-1a01-4d54-86f0-70168bc1bcbb" providerId="ADAL" clId="{FC2CFFE1-8830-4E36-9D19-707EFDE2090F}" dt="2021-09-15T15:30:41.027" v="967" actId="14100"/>
          <ac:spMkLst>
            <pc:docMk/>
            <pc:sldMk cId="3676220897" sldId="580"/>
            <ac:spMk id="3" creationId="{D0111289-A48E-4074-8EA3-2262D136C8E1}"/>
          </ac:spMkLst>
        </pc:spChg>
        <pc:spChg chg="mod">
          <ac:chgData name="Michelle Ramsay" userId="dac3ae7f-1a01-4d54-86f0-70168bc1bcbb" providerId="ADAL" clId="{FC2CFFE1-8830-4E36-9D19-707EFDE2090F}" dt="2021-09-15T12:18:46.995" v="596" actId="207"/>
          <ac:spMkLst>
            <pc:docMk/>
            <pc:sldMk cId="3676220897" sldId="580"/>
            <ac:spMk id="6" creationId="{2EEA323A-A054-46F6-959E-BB8AB867F472}"/>
          </ac:spMkLst>
        </pc:spChg>
        <pc:spChg chg="add mod">
          <ac:chgData name="Michelle Ramsay" userId="dac3ae7f-1a01-4d54-86f0-70168bc1bcbb" providerId="ADAL" clId="{FC2CFFE1-8830-4E36-9D19-707EFDE2090F}" dt="2021-09-15T15:30:49.128" v="969" actId="1076"/>
          <ac:spMkLst>
            <pc:docMk/>
            <pc:sldMk cId="3676220897" sldId="580"/>
            <ac:spMk id="12" creationId="{6D6118F8-13C7-4158-831C-F87D4FB3648A}"/>
          </ac:spMkLst>
        </pc:spChg>
        <pc:picChg chg="mod">
          <ac:chgData name="Michelle Ramsay" userId="dac3ae7f-1a01-4d54-86f0-70168bc1bcbb" providerId="ADAL" clId="{FC2CFFE1-8830-4E36-9D19-707EFDE2090F}" dt="2021-09-15T10:18:43.897" v="63" actId="1076"/>
          <ac:picMkLst>
            <pc:docMk/>
            <pc:sldMk cId="3676220897" sldId="580"/>
            <ac:picMk id="4" creationId="{A11E7D6E-E96E-42EF-9BDB-BF13A233180B}"/>
          </ac:picMkLst>
        </pc:picChg>
        <pc:picChg chg="add mod">
          <ac:chgData name="Michelle Ramsay" userId="dac3ae7f-1a01-4d54-86f0-70168bc1bcbb" providerId="ADAL" clId="{FC2CFFE1-8830-4E36-9D19-707EFDE2090F}" dt="2021-09-15T13:51:52.360" v="815" actId="1076"/>
          <ac:picMkLst>
            <pc:docMk/>
            <pc:sldMk cId="3676220897" sldId="580"/>
            <ac:picMk id="11" creationId="{948429BB-6787-451F-A632-83EAFC10271D}"/>
          </ac:picMkLst>
        </pc:picChg>
      </pc:sldChg>
      <pc:sldChg chg="addSp modSp mod">
        <pc:chgData name="Michelle Ramsay" userId="dac3ae7f-1a01-4d54-86f0-70168bc1bcbb" providerId="ADAL" clId="{FC2CFFE1-8830-4E36-9D19-707EFDE2090F}" dt="2021-09-15T13:52:14.079" v="819" actId="1076"/>
        <pc:sldMkLst>
          <pc:docMk/>
          <pc:sldMk cId="3848381845" sldId="581"/>
        </pc:sldMkLst>
        <pc:spChg chg="mod">
          <ac:chgData name="Michelle Ramsay" userId="dac3ae7f-1a01-4d54-86f0-70168bc1bcbb" providerId="ADAL" clId="{FC2CFFE1-8830-4E36-9D19-707EFDE2090F}" dt="2021-09-15T13:52:00.454" v="816" actId="1076"/>
          <ac:spMkLst>
            <pc:docMk/>
            <pc:sldMk cId="3848381845" sldId="581"/>
            <ac:spMk id="2" creationId="{00000000-0000-0000-0000-000000000000}"/>
          </ac:spMkLst>
        </pc:spChg>
        <pc:spChg chg="mod">
          <ac:chgData name="Michelle Ramsay" userId="dac3ae7f-1a01-4d54-86f0-70168bc1bcbb" providerId="ADAL" clId="{FC2CFFE1-8830-4E36-9D19-707EFDE2090F}" dt="2021-09-15T12:19:16.960" v="602" actId="207"/>
          <ac:spMkLst>
            <pc:docMk/>
            <pc:sldMk cId="3848381845" sldId="581"/>
            <ac:spMk id="6" creationId="{2EEA323A-A054-46F6-959E-BB8AB867F472}"/>
          </ac:spMkLst>
        </pc:spChg>
        <pc:picChg chg="mod">
          <ac:chgData name="Michelle Ramsay" userId="dac3ae7f-1a01-4d54-86f0-70168bc1bcbb" providerId="ADAL" clId="{FC2CFFE1-8830-4E36-9D19-707EFDE2090F}" dt="2021-09-15T12:18:58.100" v="599" actId="1076"/>
          <ac:picMkLst>
            <pc:docMk/>
            <pc:sldMk cId="3848381845" sldId="581"/>
            <ac:picMk id="4" creationId="{A11E7D6E-E96E-42EF-9BDB-BF13A233180B}"/>
          </ac:picMkLst>
        </pc:picChg>
        <pc:picChg chg="mod">
          <ac:chgData name="Michelle Ramsay" userId="dac3ae7f-1a01-4d54-86f0-70168bc1bcbb" providerId="ADAL" clId="{FC2CFFE1-8830-4E36-9D19-707EFDE2090F}" dt="2021-09-15T12:19:03.350" v="601" actId="1076"/>
          <ac:picMkLst>
            <pc:docMk/>
            <pc:sldMk cId="3848381845" sldId="581"/>
            <ac:picMk id="10" creationId="{E18895AB-737A-4520-A072-6E1F9DA66D8D}"/>
          </ac:picMkLst>
        </pc:picChg>
        <pc:picChg chg="add mod">
          <ac:chgData name="Michelle Ramsay" userId="dac3ae7f-1a01-4d54-86f0-70168bc1bcbb" providerId="ADAL" clId="{FC2CFFE1-8830-4E36-9D19-707EFDE2090F}" dt="2021-09-15T13:52:14.079" v="819" actId="1076"/>
          <ac:picMkLst>
            <pc:docMk/>
            <pc:sldMk cId="3848381845" sldId="581"/>
            <ac:picMk id="12" creationId="{3468FFEB-5167-4C06-B101-9CC63028E9B6}"/>
          </ac:picMkLst>
        </pc:picChg>
      </pc:sldChg>
      <pc:sldChg chg="modSp mod">
        <pc:chgData name="Michelle Ramsay" userId="dac3ae7f-1a01-4d54-86f0-70168bc1bcbb" providerId="ADAL" clId="{FC2CFFE1-8830-4E36-9D19-707EFDE2090F}" dt="2021-09-15T11:55:00.952" v="450" actId="207"/>
        <pc:sldMkLst>
          <pc:docMk/>
          <pc:sldMk cId="2351474723" sldId="582"/>
        </pc:sldMkLst>
        <pc:spChg chg="mod">
          <ac:chgData name="Michelle Ramsay" userId="dac3ae7f-1a01-4d54-86f0-70168bc1bcbb" providerId="ADAL" clId="{FC2CFFE1-8830-4E36-9D19-707EFDE2090F}" dt="2021-09-15T09:56:42.382" v="21" actId="20577"/>
          <ac:spMkLst>
            <pc:docMk/>
            <pc:sldMk cId="2351474723" sldId="582"/>
            <ac:spMk id="2" creationId="{00000000-0000-0000-0000-000000000000}"/>
          </ac:spMkLst>
        </pc:spChg>
        <pc:spChg chg="mod">
          <ac:chgData name="Michelle Ramsay" userId="dac3ae7f-1a01-4d54-86f0-70168bc1bcbb" providerId="ADAL" clId="{FC2CFFE1-8830-4E36-9D19-707EFDE2090F}" dt="2021-09-15T11:55:00.952" v="450" actId="207"/>
          <ac:spMkLst>
            <pc:docMk/>
            <pc:sldMk cId="2351474723" sldId="582"/>
            <ac:spMk id="6" creationId="{2EEA323A-A054-46F6-959E-BB8AB867F472}"/>
          </ac:spMkLst>
        </pc:spChg>
      </pc:sldChg>
      <pc:sldChg chg="modSp mod">
        <pc:chgData name="Michelle Ramsay" userId="dac3ae7f-1a01-4d54-86f0-70168bc1bcbb" providerId="ADAL" clId="{FC2CFFE1-8830-4E36-9D19-707EFDE2090F}" dt="2021-09-15T11:55:16.601" v="451" actId="207"/>
        <pc:sldMkLst>
          <pc:docMk/>
          <pc:sldMk cId="1692282965" sldId="583"/>
        </pc:sldMkLst>
        <pc:spChg chg="mod">
          <ac:chgData name="Michelle Ramsay" userId="dac3ae7f-1a01-4d54-86f0-70168bc1bcbb" providerId="ADAL" clId="{FC2CFFE1-8830-4E36-9D19-707EFDE2090F}" dt="2021-09-15T09:58:00.941" v="35" actId="20577"/>
          <ac:spMkLst>
            <pc:docMk/>
            <pc:sldMk cId="1692282965" sldId="583"/>
            <ac:spMk id="2" creationId="{00000000-0000-0000-0000-000000000000}"/>
          </ac:spMkLst>
        </pc:spChg>
        <pc:spChg chg="mod">
          <ac:chgData name="Michelle Ramsay" userId="dac3ae7f-1a01-4d54-86f0-70168bc1bcbb" providerId="ADAL" clId="{FC2CFFE1-8830-4E36-9D19-707EFDE2090F}" dt="2021-09-15T11:55:16.601" v="451" actId="207"/>
          <ac:spMkLst>
            <pc:docMk/>
            <pc:sldMk cId="1692282965" sldId="583"/>
            <ac:spMk id="6" creationId="{2EEA323A-A054-46F6-959E-BB8AB867F472}"/>
          </ac:spMkLst>
        </pc:spChg>
      </pc:sldChg>
      <pc:sldChg chg="addSp delSp modSp mod">
        <pc:chgData name="Michelle Ramsay" userId="dac3ae7f-1a01-4d54-86f0-70168bc1bcbb" providerId="ADAL" clId="{FC2CFFE1-8830-4E36-9D19-707EFDE2090F}" dt="2021-09-15T15:26:25.382" v="965" actId="14100"/>
        <pc:sldMkLst>
          <pc:docMk/>
          <pc:sldMk cId="3672766483" sldId="584"/>
        </pc:sldMkLst>
        <pc:spChg chg="del mod">
          <ac:chgData name="Michelle Ramsay" userId="dac3ae7f-1a01-4d54-86f0-70168bc1bcbb" providerId="ADAL" clId="{FC2CFFE1-8830-4E36-9D19-707EFDE2090F}" dt="2021-09-15T15:26:03.914" v="963" actId="478"/>
          <ac:spMkLst>
            <pc:docMk/>
            <pc:sldMk cId="3672766483" sldId="584"/>
            <ac:spMk id="2" creationId="{00000000-0000-0000-0000-000000000000}"/>
          </ac:spMkLst>
        </pc:spChg>
        <pc:spChg chg="mod">
          <ac:chgData name="Michelle Ramsay" userId="dac3ae7f-1a01-4d54-86f0-70168bc1bcbb" providerId="ADAL" clId="{FC2CFFE1-8830-4E36-9D19-707EFDE2090F}" dt="2021-09-15T12:19:30.962" v="604" actId="207"/>
          <ac:spMkLst>
            <pc:docMk/>
            <pc:sldMk cId="3672766483" sldId="584"/>
            <ac:spMk id="6" creationId="{2EEA323A-A054-46F6-959E-BB8AB867F472}"/>
          </ac:spMkLst>
        </pc:spChg>
        <pc:picChg chg="mod">
          <ac:chgData name="Michelle Ramsay" userId="dac3ae7f-1a01-4d54-86f0-70168bc1bcbb" providerId="ADAL" clId="{FC2CFFE1-8830-4E36-9D19-707EFDE2090F}" dt="2021-09-15T12:19:38.365" v="606" actId="1076"/>
          <ac:picMkLst>
            <pc:docMk/>
            <pc:sldMk cId="3672766483" sldId="584"/>
            <ac:picMk id="4" creationId="{A11E7D6E-E96E-42EF-9BDB-BF13A233180B}"/>
          </ac:picMkLst>
        </pc:picChg>
        <pc:picChg chg="mod">
          <ac:chgData name="Michelle Ramsay" userId="dac3ae7f-1a01-4d54-86f0-70168bc1bcbb" providerId="ADAL" clId="{FC2CFFE1-8830-4E36-9D19-707EFDE2090F}" dt="2021-09-15T12:19:44.633" v="608" actId="1076"/>
          <ac:picMkLst>
            <pc:docMk/>
            <pc:sldMk cId="3672766483" sldId="584"/>
            <ac:picMk id="10" creationId="{E18895AB-737A-4520-A072-6E1F9DA66D8D}"/>
          </ac:picMkLst>
        </pc:picChg>
        <pc:picChg chg="add mod">
          <ac:chgData name="Michelle Ramsay" userId="dac3ae7f-1a01-4d54-86f0-70168bc1bcbb" providerId="ADAL" clId="{FC2CFFE1-8830-4E36-9D19-707EFDE2090F}" dt="2021-09-15T15:26:25.382" v="965" actId="14100"/>
          <ac:picMkLst>
            <pc:docMk/>
            <pc:sldMk cId="3672766483" sldId="584"/>
            <ac:picMk id="1026" creationId="{73974443-10AF-4FAE-A359-591F75BA5030}"/>
          </ac:picMkLst>
        </pc:picChg>
        <pc:picChg chg="add mod">
          <ac:chgData name="Michelle Ramsay" userId="dac3ae7f-1a01-4d54-86f0-70168bc1bcbb" providerId="ADAL" clId="{FC2CFFE1-8830-4E36-9D19-707EFDE2090F}" dt="2021-09-15T15:26:22.999" v="964" actId="14100"/>
          <ac:picMkLst>
            <pc:docMk/>
            <pc:sldMk cId="3672766483" sldId="584"/>
            <ac:picMk id="1027" creationId="{5BEF4E34-C869-412D-944C-C82983DF375A}"/>
          </ac:picMkLst>
        </pc:picChg>
        <pc:picChg chg="add mod">
          <ac:chgData name="Michelle Ramsay" userId="dac3ae7f-1a01-4d54-86f0-70168bc1bcbb" providerId="ADAL" clId="{FC2CFFE1-8830-4E36-9D19-707EFDE2090F}" dt="2021-09-15T15:25:03.196" v="952" actId="1076"/>
          <ac:picMkLst>
            <pc:docMk/>
            <pc:sldMk cId="3672766483" sldId="584"/>
            <ac:picMk id="1028" creationId="{E188856A-7831-45E3-B4E3-E89F058D8FF2}"/>
          </ac:picMkLst>
        </pc:picChg>
        <pc:picChg chg="add mod">
          <ac:chgData name="Michelle Ramsay" userId="dac3ae7f-1a01-4d54-86f0-70168bc1bcbb" providerId="ADAL" clId="{FC2CFFE1-8830-4E36-9D19-707EFDE2090F}" dt="2021-09-15T15:25:42.903" v="961" actId="14100"/>
          <ac:picMkLst>
            <pc:docMk/>
            <pc:sldMk cId="3672766483" sldId="584"/>
            <ac:picMk id="1029" creationId="{55AF8DEA-313F-429F-A0D8-9B26A7338292}"/>
          </ac:picMkLst>
        </pc:picChg>
      </pc:sldChg>
      <pc:sldChg chg="modSp mod">
        <pc:chgData name="Michelle Ramsay" userId="dac3ae7f-1a01-4d54-86f0-70168bc1bcbb" providerId="ADAL" clId="{FC2CFFE1-8830-4E36-9D19-707EFDE2090F}" dt="2021-09-15T11:53:29.882" v="447" actId="207"/>
        <pc:sldMkLst>
          <pc:docMk/>
          <pc:sldMk cId="3657916575" sldId="587"/>
        </pc:sldMkLst>
        <pc:spChg chg="mod">
          <ac:chgData name="Michelle Ramsay" userId="dac3ae7f-1a01-4d54-86f0-70168bc1bcbb" providerId="ADAL" clId="{FC2CFFE1-8830-4E36-9D19-707EFDE2090F}" dt="2021-09-15T11:53:29.882" v="447" actId="207"/>
          <ac:spMkLst>
            <pc:docMk/>
            <pc:sldMk cId="3657916575" sldId="587"/>
            <ac:spMk id="2" creationId="{00000000-0000-0000-0000-000000000000}"/>
          </ac:spMkLst>
        </pc:spChg>
      </pc:sldChg>
      <pc:sldChg chg="modSp mod">
        <pc:chgData name="Michelle Ramsay" userId="dac3ae7f-1a01-4d54-86f0-70168bc1bcbb" providerId="ADAL" clId="{FC2CFFE1-8830-4E36-9D19-707EFDE2090F}" dt="2021-09-15T11:54:27.602" v="449" actId="207"/>
        <pc:sldMkLst>
          <pc:docMk/>
          <pc:sldMk cId="67839857" sldId="591"/>
        </pc:sldMkLst>
        <pc:spChg chg="mod">
          <ac:chgData name="Michelle Ramsay" userId="dac3ae7f-1a01-4d54-86f0-70168bc1bcbb" providerId="ADAL" clId="{FC2CFFE1-8830-4E36-9D19-707EFDE2090F}" dt="2021-09-15T09:56:00.277" v="20" actId="20577"/>
          <ac:spMkLst>
            <pc:docMk/>
            <pc:sldMk cId="67839857" sldId="591"/>
            <ac:spMk id="2" creationId="{00000000-0000-0000-0000-000000000000}"/>
          </ac:spMkLst>
        </pc:spChg>
        <pc:spChg chg="mod">
          <ac:chgData name="Michelle Ramsay" userId="dac3ae7f-1a01-4d54-86f0-70168bc1bcbb" providerId="ADAL" clId="{FC2CFFE1-8830-4E36-9D19-707EFDE2090F}" dt="2021-09-15T11:54:27.602" v="449" actId="207"/>
          <ac:spMkLst>
            <pc:docMk/>
            <pc:sldMk cId="67839857" sldId="591"/>
            <ac:spMk id="6" creationId="{2EEA323A-A054-46F6-959E-BB8AB867F472}"/>
          </ac:spMkLst>
        </pc:spChg>
      </pc:sldChg>
      <pc:sldChg chg="addSp modSp mod">
        <pc:chgData name="Michelle Ramsay" userId="dac3ae7f-1a01-4d54-86f0-70168bc1bcbb" providerId="ADAL" clId="{FC2CFFE1-8830-4E36-9D19-707EFDE2090F}" dt="2021-09-15T13:53:32.432" v="834" actId="1076"/>
        <pc:sldMkLst>
          <pc:docMk/>
          <pc:sldMk cId="2590527083" sldId="592"/>
        </pc:sldMkLst>
        <pc:spChg chg="mod">
          <ac:chgData name="Michelle Ramsay" userId="dac3ae7f-1a01-4d54-86f0-70168bc1bcbb" providerId="ADAL" clId="{FC2CFFE1-8830-4E36-9D19-707EFDE2090F}" dt="2021-09-15T13:53:29.770" v="833" actId="1076"/>
          <ac:spMkLst>
            <pc:docMk/>
            <pc:sldMk cId="2590527083" sldId="592"/>
            <ac:spMk id="2" creationId="{00000000-0000-0000-0000-000000000000}"/>
          </ac:spMkLst>
        </pc:spChg>
        <pc:spChg chg="mod">
          <ac:chgData name="Michelle Ramsay" userId="dac3ae7f-1a01-4d54-86f0-70168bc1bcbb" providerId="ADAL" clId="{FC2CFFE1-8830-4E36-9D19-707EFDE2090F}" dt="2021-09-15T12:04:47.993" v="515" actId="207"/>
          <ac:spMkLst>
            <pc:docMk/>
            <pc:sldMk cId="2590527083" sldId="592"/>
            <ac:spMk id="6" creationId="{2EEA323A-A054-46F6-959E-BB8AB867F472}"/>
          </ac:spMkLst>
        </pc:spChg>
        <pc:picChg chg="mod">
          <ac:chgData name="Michelle Ramsay" userId="dac3ae7f-1a01-4d54-86f0-70168bc1bcbb" providerId="ADAL" clId="{FC2CFFE1-8830-4E36-9D19-707EFDE2090F}" dt="2021-09-15T12:05:03.224" v="517" actId="1076"/>
          <ac:picMkLst>
            <pc:docMk/>
            <pc:sldMk cId="2590527083" sldId="592"/>
            <ac:picMk id="9" creationId="{C8F0FDC0-1B69-4581-AFAE-5A1D01AD6AAD}"/>
          </ac:picMkLst>
        </pc:picChg>
        <pc:picChg chg="mod">
          <ac:chgData name="Michelle Ramsay" userId="dac3ae7f-1a01-4d54-86f0-70168bc1bcbb" providerId="ADAL" clId="{FC2CFFE1-8830-4E36-9D19-707EFDE2090F}" dt="2021-09-15T12:06:13.568" v="522" actId="1076"/>
          <ac:picMkLst>
            <pc:docMk/>
            <pc:sldMk cId="2590527083" sldId="592"/>
            <ac:picMk id="10" creationId="{1362D9D2-851A-440D-961F-BB00A1DEAB12}"/>
          </ac:picMkLst>
        </pc:picChg>
        <pc:picChg chg="add mod">
          <ac:chgData name="Michelle Ramsay" userId="dac3ae7f-1a01-4d54-86f0-70168bc1bcbb" providerId="ADAL" clId="{FC2CFFE1-8830-4E36-9D19-707EFDE2090F}" dt="2021-09-15T13:53:32.432" v="834" actId="1076"/>
          <ac:picMkLst>
            <pc:docMk/>
            <pc:sldMk cId="2590527083" sldId="592"/>
            <ac:picMk id="11" creationId="{35F9F51F-D666-4809-B79F-0D49E84D6DEA}"/>
          </ac:picMkLst>
        </pc:picChg>
      </pc:sldChg>
      <pc:sldChg chg="addSp modSp mod">
        <pc:chgData name="Michelle Ramsay" userId="dac3ae7f-1a01-4d54-86f0-70168bc1bcbb" providerId="ADAL" clId="{FC2CFFE1-8830-4E36-9D19-707EFDE2090F}" dt="2021-09-15T13:52:21.401" v="820" actId="1076"/>
        <pc:sldMkLst>
          <pc:docMk/>
          <pc:sldMk cId="918001758" sldId="593"/>
        </pc:sldMkLst>
        <pc:spChg chg="mod">
          <ac:chgData name="Michelle Ramsay" userId="dac3ae7f-1a01-4d54-86f0-70168bc1bcbb" providerId="ADAL" clId="{FC2CFFE1-8830-4E36-9D19-707EFDE2090F}" dt="2021-09-15T12:20:38.951" v="616" actId="207"/>
          <ac:spMkLst>
            <pc:docMk/>
            <pc:sldMk cId="918001758" sldId="593"/>
            <ac:spMk id="6" creationId="{2EEA323A-A054-46F6-959E-BB8AB867F472}"/>
          </ac:spMkLst>
        </pc:spChg>
        <pc:spChg chg="mod">
          <ac:chgData name="Michelle Ramsay" userId="dac3ae7f-1a01-4d54-86f0-70168bc1bcbb" providerId="ADAL" clId="{FC2CFFE1-8830-4E36-9D19-707EFDE2090F}" dt="2021-09-15T13:43:20.397" v="790" actId="1076"/>
          <ac:spMkLst>
            <pc:docMk/>
            <pc:sldMk cId="918001758" sldId="593"/>
            <ac:spMk id="7" creationId="{BDA5DA73-0140-486C-A5A7-57E823B3E439}"/>
          </ac:spMkLst>
        </pc:spChg>
        <pc:picChg chg="mod">
          <ac:chgData name="Michelle Ramsay" userId="dac3ae7f-1a01-4d54-86f0-70168bc1bcbb" providerId="ADAL" clId="{FC2CFFE1-8830-4E36-9D19-707EFDE2090F}" dt="2021-09-15T12:20:34.688" v="615" actId="1076"/>
          <ac:picMkLst>
            <pc:docMk/>
            <pc:sldMk cId="918001758" sldId="593"/>
            <ac:picMk id="4" creationId="{A11E7D6E-E96E-42EF-9BDB-BF13A233180B}"/>
          </ac:picMkLst>
        </pc:picChg>
        <pc:picChg chg="add mod">
          <ac:chgData name="Michelle Ramsay" userId="dac3ae7f-1a01-4d54-86f0-70168bc1bcbb" providerId="ADAL" clId="{FC2CFFE1-8830-4E36-9D19-707EFDE2090F}" dt="2021-09-15T13:52:21.401" v="820" actId="1076"/>
          <ac:picMkLst>
            <pc:docMk/>
            <pc:sldMk cId="918001758" sldId="593"/>
            <ac:picMk id="5" creationId="{73879C42-E208-402E-BC0F-B2C10DB32025}"/>
          </ac:picMkLst>
        </pc:picChg>
        <pc:picChg chg="mod">
          <ac:chgData name="Michelle Ramsay" userId="dac3ae7f-1a01-4d54-86f0-70168bc1bcbb" providerId="ADAL" clId="{FC2CFFE1-8830-4E36-9D19-707EFDE2090F}" dt="2021-09-15T12:20:44.211" v="618" actId="1076"/>
          <ac:picMkLst>
            <pc:docMk/>
            <pc:sldMk cId="918001758" sldId="593"/>
            <ac:picMk id="10" creationId="{E18895AB-737A-4520-A072-6E1F9DA66D8D}"/>
          </ac:picMkLst>
        </pc:picChg>
      </pc:sldChg>
      <pc:sldChg chg="modSp mod">
        <pc:chgData name="Michelle Ramsay" userId="dac3ae7f-1a01-4d54-86f0-70168bc1bcbb" providerId="ADAL" clId="{FC2CFFE1-8830-4E36-9D19-707EFDE2090F}" dt="2021-09-15T11:52:37.443" v="444" actId="207"/>
        <pc:sldMkLst>
          <pc:docMk/>
          <pc:sldMk cId="125609445" sldId="594"/>
        </pc:sldMkLst>
        <pc:spChg chg="mod">
          <ac:chgData name="Michelle Ramsay" userId="dac3ae7f-1a01-4d54-86f0-70168bc1bcbb" providerId="ADAL" clId="{FC2CFFE1-8830-4E36-9D19-707EFDE2090F}" dt="2021-09-15T11:52:37.443" v="444" actId="207"/>
          <ac:spMkLst>
            <pc:docMk/>
            <pc:sldMk cId="125609445" sldId="594"/>
            <ac:spMk id="6" creationId="{2EEA323A-A054-46F6-959E-BB8AB867F472}"/>
          </ac:spMkLst>
        </pc:spChg>
      </pc:sldChg>
      <pc:sldChg chg="modSp mod">
        <pc:chgData name="Michelle Ramsay" userId="dac3ae7f-1a01-4d54-86f0-70168bc1bcbb" providerId="ADAL" clId="{FC2CFFE1-8830-4E36-9D19-707EFDE2090F}" dt="2021-09-15T11:52:51.229" v="445" actId="20577"/>
        <pc:sldMkLst>
          <pc:docMk/>
          <pc:sldMk cId="3742183869" sldId="595"/>
        </pc:sldMkLst>
        <pc:spChg chg="mod">
          <ac:chgData name="Michelle Ramsay" userId="dac3ae7f-1a01-4d54-86f0-70168bc1bcbb" providerId="ADAL" clId="{FC2CFFE1-8830-4E36-9D19-707EFDE2090F}" dt="2021-09-15T11:52:51.229" v="445" actId="20577"/>
          <ac:spMkLst>
            <pc:docMk/>
            <pc:sldMk cId="3742183869" sldId="595"/>
            <ac:spMk id="2" creationId="{00000000-0000-0000-0000-000000000000}"/>
          </ac:spMkLst>
        </pc:spChg>
        <pc:spChg chg="mod">
          <ac:chgData name="Michelle Ramsay" userId="dac3ae7f-1a01-4d54-86f0-70168bc1bcbb" providerId="ADAL" clId="{FC2CFFE1-8830-4E36-9D19-707EFDE2090F}" dt="2021-09-15T09:49:34.215" v="2" actId="1076"/>
          <ac:spMkLst>
            <pc:docMk/>
            <pc:sldMk cId="3742183869" sldId="595"/>
            <ac:spMk id="6" creationId="{2EEA323A-A054-46F6-959E-BB8AB867F472}"/>
          </ac:spMkLst>
        </pc:spChg>
      </pc:sldChg>
      <pc:sldChg chg="modSp mod">
        <pc:chgData name="Michelle Ramsay" userId="dac3ae7f-1a01-4d54-86f0-70168bc1bcbb" providerId="ADAL" clId="{FC2CFFE1-8830-4E36-9D19-707EFDE2090F}" dt="2021-09-15T13:26:20.062" v="701" actId="1076"/>
        <pc:sldMkLst>
          <pc:docMk/>
          <pc:sldMk cId="2368844104" sldId="596"/>
        </pc:sldMkLst>
        <pc:spChg chg="mod">
          <ac:chgData name="Michelle Ramsay" userId="dac3ae7f-1a01-4d54-86f0-70168bc1bcbb" providerId="ADAL" clId="{FC2CFFE1-8830-4E36-9D19-707EFDE2090F}" dt="2021-09-15T10:47:19.520" v="440" actId="113"/>
          <ac:spMkLst>
            <pc:docMk/>
            <pc:sldMk cId="2368844104" sldId="596"/>
            <ac:spMk id="2" creationId="{00000000-0000-0000-0000-000000000000}"/>
          </ac:spMkLst>
        </pc:spChg>
        <pc:picChg chg="mod">
          <ac:chgData name="Michelle Ramsay" userId="dac3ae7f-1a01-4d54-86f0-70168bc1bcbb" providerId="ADAL" clId="{FC2CFFE1-8830-4E36-9D19-707EFDE2090F}" dt="2021-09-15T10:27:42.143" v="112" actId="1076"/>
          <ac:picMkLst>
            <pc:docMk/>
            <pc:sldMk cId="2368844104" sldId="596"/>
            <ac:picMk id="4" creationId="{A11E7D6E-E96E-42EF-9BDB-BF13A233180B}"/>
          </ac:picMkLst>
        </pc:picChg>
        <pc:picChg chg="mod">
          <ac:chgData name="Michelle Ramsay" userId="dac3ae7f-1a01-4d54-86f0-70168bc1bcbb" providerId="ADAL" clId="{FC2CFFE1-8830-4E36-9D19-707EFDE2090F}" dt="2021-09-15T13:26:20.062" v="701" actId="1076"/>
          <ac:picMkLst>
            <pc:docMk/>
            <pc:sldMk cId="2368844104" sldId="596"/>
            <ac:picMk id="7" creationId="{500C9F14-8E61-4436-A8F4-ECC783CD70D0}"/>
          </ac:picMkLst>
        </pc:picChg>
      </pc:sldChg>
      <pc:sldChg chg="modSp mod">
        <pc:chgData name="Michelle Ramsay" userId="dac3ae7f-1a01-4d54-86f0-70168bc1bcbb" providerId="ADAL" clId="{FC2CFFE1-8830-4E36-9D19-707EFDE2090F}" dt="2021-09-15T10:33:16.511" v="243" actId="1076"/>
        <pc:sldMkLst>
          <pc:docMk/>
          <pc:sldMk cId="1828201804" sldId="597"/>
        </pc:sldMkLst>
        <pc:spChg chg="mod">
          <ac:chgData name="Michelle Ramsay" userId="dac3ae7f-1a01-4d54-86f0-70168bc1bcbb" providerId="ADAL" clId="{FC2CFFE1-8830-4E36-9D19-707EFDE2090F}" dt="2021-09-15T10:33:16.511" v="243" actId="1076"/>
          <ac:spMkLst>
            <pc:docMk/>
            <pc:sldMk cId="1828201804" sldId="597"/>
            <ac:spMk id="2" creationId="{00000000-0000-0000-0000-000000000000}"/>
          </ac:spMkLst>
        </pc:spChg>
        <pc:spChg chg="mod">
          <ac:chgData name="Michelle Ramsay" userId="dac3ae7f-1a01-4d54-86f0-70168bc1bcbb" providerId="ADAL" clId="{FC2CFFE1-8830-4E36-9D19-707EFDE2090F}" dt="2021-09-15T10:31:20.670" v="198" actId="1076"/>
          <ac:spMkLst>
            <pc:docMk/>
            <pc:sldMk cId="1828201804" sldId="597"/>
            <ac:spMk id="6" creationId="{2EEA323A-A054-46F6-959E-BB8AB867F472}"/>
          </ac:spMkLst>
        </pc:spChg>
        <pc:picChg chg="mod">
          <ac:chgData name="Michelle Ramsay" userId="dac3ae7f-1a01-4d54-86f0-70168bc1bcbb" providerId="ADAL" clId="{FC2CFFE1-8830-4E36-9D19-707EFDE2090F}" dt="2021-09-15T10:31:31.823" v="200" actId="1076"/>
          <ac:picMkLst>
            <pc:docMk/>
            <pc:sldMk cId="1828201804" sldId="597"/>
            <ac:picMk id="4" creationId="{A11E7D6E-E96E-42EF-9BDB-BF13A233180B}"/>
          </ac:picMkLst>
        </pc:picChg>
      </pc:sldChg>
      <pc:sldChg chg="modSp mod">
        <pc:chgData name="Michelle Ramsay" userId="dac3ae7f-1a01-4d54-86f0-70168bc1bcbb" providerId="ADAL" clId="{FC2CFFE1-8830-4E36-9D19-707EFDE2090F}" dt="2021-09-15T10:53:38.971" v="441" actId="1076"/>
        <pc:sldMkLst>
          <pc:docMk/>
          <pc:sldMk cId="2903926538" sldId="598"/>
        </pc:sldMkLst>
        <pc:spChg chg="mod">
          <ac:chgData name="Michelle Ramsay" userId="dac3ae7f-1a01-4d54-86f0-70168bc1bcbb" providerId="ADAL" clId="{FC2CFFE1-8830-4E36-9D19-707EFDE2090F}" dt="2021-09-15T10:34:18.166" v="300" actId="1076"/>
          <ac:spMkLst>
            <pc:docMk/>
            <pc:sldMk cId="2903926538" sldId="598"/>
            <ac:spMk id="2" creationId="{00000000-0000-0000-0000-000000000000}"/>
          </ac:spMkLst>
        </pc:spChg>
        <pc:picChg chg="mod">
          <ac:chgData name="Michelle Ramsay" userId="dac3ae7f-1a01-4d54-86f0-70168bc1bcbb" providerId="ADAL" clId="{FC2CFFE1-8830-4E36-9D19-707EFDE2090F}" dt="2021-09-15T10:33:38.663" v="245" actId="1076"/>
          <ac:picMkLst>
            <pc:docMk/>
            <pc:sldMk cId="2903926538" sldId="598"/>
            <ac:picMk id="4" creationId="{A11E7D6E-E96E-42EF-9BDB-BF13A233180B}"/>
          </ac:picMkLst>
        </pc:picChg>
        <pc:picChg chg="mod">
          <ac:chgData name="Michelle Ramsay" userId="dac3ae7f-1a01-4d54-86f0-70168bc1bcbb" providerId="ADAL" clId="{FC2CFFE1-8830-4E36-9D19-707EFDE2090F}" dt="2021-09-15T10:53:38.971" v="441" actId="1076"/>
          <ac:picMkLst>
            <pc:docMk/>
            <pc:sldMk cId="2903926538" sldId="598"/>
            <ac:picMk id="10" creationId="{E18895AB-737A-4520-A072-6E1F9DA66D8D}"/>
          </ac:picMkLst>
        </pc:picChg>
      </pc:sldChg>
      <pc:sldChg chg="modSp mod">
        <pc:chgData name="Michelle Ramsay" userId="dac3ae7f-1a01-4d54-86f0-70168bc1bcbb" providerId="ADAL" clId="{FC2CFFE1-8830-4E36-9D19-707EFDE2090F}" dt="2021-09-15T13:27:10.390" v="704" actId="1076"/>
        <pc:sldMkLst>
          <pc:docMk/>
          <pc:sldMk cId="4083929167" sldId="599"/>
        </pc:sldMkLst>
        <pc:spChg chg="mod">
          <ac:chgData name="Michelle Ramsay" userId="dac3ae7f-1a01-4d54-86f0-70168bc1bcbb" providerId="ADAL" clId="{FC2CFFE1-8830-4E36-9D19-707EFDE2090F}" dt="2021-09-15T13:27:10.390" v="704" actId="1076"/>
          <ac:spMkLst>
            <pc:docMk/>
            <pc:sldMk cId="4083929167" sldId="599"/>
            <ac:spMk id="2" creationId="{00000000-0000-0000-0000-000000000000}"/>
          </ac:spMkLst>
        </pc:spChg>
        <pc:picChg chg="mod">
          <ac:chgData name="Michelle Ramsay" userId="dac3ae7f-1a01-4d54-86f0-70168bc1bcbb" providerId="ADAL" clId="{FC2CFFE1-8830-4E36-9D19-707EFDE2090F}" dt="2021-09-15T10:36:38.982" v="338" actId="1076"/>
          <ac:picMkLst>
            <pc:docMk/>
            <pc:sldMk cId="4083929167" sldId="599"/>
            <ac:picMk id="4" creationId="{A11E7D6E-E96E-42EF-9BDB-BF13A233180B}"/>
          </ac:picMkLst>
        </pc:picChg>
        <pc:picChg chg="mod">
          <ac:chgData name="Michelle Ramsay" userId="dac3ae7f-1a01-4d54-86f0-70168bc1bcbb" providerId="ADAL" clId="{FC2CFFE1-8830-4E36-9D19-707EFDE2090F}" dt="2021-09-15T13:27:00.446" v="702" actId="1076"/>
          <ac:picMkLst>
            <pc:docMk/>
            <pc:sldMk cId="4083929167" sldId="599"/>
            <ac:picMk id="5" creationId="{A72782B4-7AD6-44DD-819E-06D41F928809}"/>
          </ac:picMkLst>
        </pc:picChg>
      </pc:sldChg>
      <pc:sldChg chg="del">
        <pc:chgData name="Michelle Ramsay" userId="dac3ae7f-1a01-4d54-86f0-70168bc1bcbb" providerId="ADAL" clId="{FC2CFFE1-8830-4E36-9D19-707EFDE2090F}" dt="2021-09-15T10:36:31.060" v="337" actId="47"/>
        <pc:sldMkLst>
          <pc:docMk/>
          <pc:sldMk cId="2328987541" sldId="600"/>
        </pc:sldMkLst>
      </pc:sldChg>
      <pc:sldChg chg="delSp modSp mod">
        <pc:chgData name="Michelle Ramsay" userId="dac3ae7f-1a01-4d54-86f0-70168bc1bcbb" providerId="ADAL" clId="{FC2CFFE1-8830-4E36-9D19-707EFDE2090F}" dt="2021-09-15T13:44:58.922" v="804" actId="255"/>
        <pc:sldMkLst>
          <pc:docMk/>
          <pc:sldMk cId="3024862821" sldId="601"/>
        </pc:sldMkLst>
        <pc:spChg chg="mod">
          <ac:chgData name="Michelle Ramsay" userId="dac3ae7f-1a01-4d54-86f0-70168bc1bcbb" providerId="ADAL" clId="{FC2CFFE1-8830-4E36-9D19-707EFDE2090F}" dt="2021-09-15T13:44:58.922" v="804" actId="255"/>
          <ac:spMkLst>
            <pc:docMk/>
            <pc:sldMk cId="3024862821" sldId="601"/>
            <ac:spMk id="2" creationId="{00000000-0000-0000-0000-000000000000}"/>
          </ac:spMkLst>
        </pc:spChg>
        <pc:spChg chg="mod">
          <ac:chgData name="Michelle Ramsay" userId="dac3ae7f-1a01-4d54-86f0-70168bc1bcbb" providerId="ADAL" clId="{FC2CFFE1-8830-4E36-9D19-707EFDE2090F}" dt="2021-09-15T10:35:12.959" v="306" actId="1076"/>
          <ac:spMkLst>
            <pc:docMk/>
            <pc:sldMk cId="3024862821" sldId="601"/>
            <ac:spMk id="6" creationId="{2EEA323A-A054-46F6-959E-BB8AB867F472}"/>
          </ac:spMkLst>
        </pc:spChg>
        <pc:picChg chg="mod">
          <ac:chgData name="Michelle Ramsay" userId="dac3ae7f-1a01-4d54-86f0-70168bc1bcbb" providerId="ADAL" clId="{FC2CFFE1-8830-4E36-9D19-707EFDE2090F}" dt="2021-09-15T13:27:47.487" v="705" actId="1076"/>
          <ac:picMkLst>
            <pc:docMk/>
            <pc:sldMk cId="3024862821" sldId="601"/>
            <ac:picMk id="4" creationId="{93D91E87-0F99-4578-AE83-F3D8F169C292}"/>
          </ac:picMkLst>
        </pc:picChg>
        <pc:picChg chg="del">
          <ac:chgData name="Michelle Ramsay" userId="dac3ae7f-1a01-4d54-86f0-70168bc1bcbb" providerId="ADAL" clId="{FC2CFFE1-8830-4E36-9D19-707EFDE2090F}" dt="2021-09-15T10:35:02.180" v="303" actId="478"/>
          <ac:picMkLst>
            <pc:docMk/>
            <pc:sldMk cId="3024862821" sldId="601"/>
            <ac:picMk id="4" creationId="{A11E7D6E-E96E-42EF-9BDB-BF13A233180B}"/>
          </ac:picMkLst>
        </pc:picChg>
        <pc:picChg chg="mod">
          <ac:chgData name="Michelle Ramsay" userId="dac3ae7f-1a01-4d54-86f0-70168bc1bcbb" providerId="ADAL" clId="{FC2CFFE1-8830-4E36-9D19-707EFDE2090F}" dt="2021-09-15T13:44:49.246" v="803" actId="1076"/>
          <ac:picMkLst>
            <pc:docMk/>
            <pc:sldMk cId="3024862821" sldId="601"/>
            <ac:picMk id="5" creationId="{83E271B6-4DFE-46DF-ABE7-0972EB964FA3}"/>
          </ac:picMkLst>
        </pc:picChg>
        <pc:picChg chg="mod">
          <ac:chgData name="Michelle Ramsay" userId="dac3ae7f-1a01-4d54-86f0-70168bc1bcbb" providerId="ADAL" clId="{FC2CFFE1-8830-4E36-9D19-707EFDE2090F}" dt="2021-09-15T10:35:37.405" v="336" actId="1076"/>
          <ac:picMkLst>
            <pc:docMk/>
            <pc:sldMk cId="3024862821" sldId="601"/>
            <ac:picMk id="7" creationId="{9CE1C10D-6998-42D3-B322-707FD219DE82}"/>
          </ac:picMkLst>
        </pc:picChg>
        <pc:picChg chg="mod">
          <ac:chgData name="Michelle Ramsay" userId="dac3ae7f-1a01-4d54-86f0-70168bc1bcbb" providerId="ADAL" clId="{FC2CFFE1-8830-4E36-9D19-707EFDE2090F}" dt="2021-09-15T10:35:10.837" v="305" actId="1076"/>
          <ac:picMkLst>
            <pc:docMk/>
            <pc:sldMk cId="3024862821" sldId="601"/>
            <ac:picMk id="10" creationId="{E18895AB-737A-4520-A072-6E1F9DA66D8D}"/>
          </ac:picMkLst>
        </pc:picChg>
      </pc:sldChg>
      <pc:sldChg chg="modSp mod">
        <pc:chgData name="Michelle Ramsay" userId="dac3ae7f-1a01-4d54-86f0-70168bc1bcbb" providerId="ADAL" clId="{FC2CFFE1-8830-4E36-9D19-707EFDE2090F}" dt="2021-09-15T12:00:18.969" v="473" actId="207"/>
        <pc:sldMkLst>
          <pc:docMk/>
          <pc:sldMk cId="156841023" sldId="602"/>
        </pc:sldMkLst>
        <pc:spChg chg="mod">
          <ac:chgData name="Michelle Ramsay" userId="dac3ae7f-1a01-4d54-86f0-70168bc1bcbb" providerId="ADAL" clId="{FC2CFFE1-8830-4E36-9D19-707EFDE2090F}" dt="2021-09-15T11:59:51.925" v="468" actId="207"/>
          <ac:spMkLst>
            <pc:docMk/>
            <pc:sldMk cId="156841023" sldId="602"/>
            <ac:spMk id="2" creationId="{00000000-0000-0000-0000-000000000000}"/>
          </ac:spMkLst>
        </pc:spChg>
        <pc:spChg chg="mod">
          <ac:chgData name="Michelle Ramsay" userId="dac3ae7f-1a01-4d54-86f0-70168bc1bcbb" providerId="ADAL" clId="{FC2CFFE1-8830-4E36-9D19-707EFDE2090F}" dt="2021-09-15T12:00:12.983" v="472" actId="207"/>
          <ac:spMkLst>
            <pc:docMk/>
            <pc:sldMk cId="156841023" sldId="602"/>
            <ac:spMk id="19" creationId="{D45E8097-7741-4E0E-BAEC-92304A12FCA3}"/>
          </ac:spMkLst>
        </pc:spChg>
        <pc:spChg chg="mod">
          <ac:chgData name="Michelle Ramsay" userId="dac3ae7f-1a01-4d54-86f0-70168bc1bcbb" providerId="ADAL" clId="{FC2CFFE1-8830-4E36-9D19-707EFDE2090F}" dt="2021-09-15T11:59:56.074" v="469" actId="207"/>
          <ac:spMkLst>
            <pc:docMk/>
            <pc:sldMk cId="156841023" sldId="602"/>
            <ac:spMk id="22" creationId="{FD30C408-A2B0-494D-8824-BD62D07D804E}"/>
          </ac:spMkLst>
        </pc:spChg>
        <pc:spChg chg="mod">
          <ac:chgData name="Michelle Ramsay" userId="dac3ae7f-1a01-4d54-86f0-70168bc1bcbb" providerId="ADAL" clId="{FC2CFFE1-8830-4E36-9D19-707EFDE2090F}" dt="2021-09-15T12:00:05.531" v="471" actId="207"/>
          <ac:spMkLst>
            <pc:docMk/>
            <pc:sldMk cId="156841023" sldId="602"/>
            <ac:spMk id="25" creationId="{62FEC341-1371-465D-8F8A-9D6631A1C1B1}"/>
          </ac:spMkLst>
        </pc:spChg>
        <pc:spChg chg="mod">
          <ac:chgData name="Michelle Ramsay" userId="dac3ae7f-1a01-4d54-86f0-70168bc1bcbb" providerId="ADAL" clId="{FC2CFFE1-8830-4E36-9D19-707EFDE2090F}" dt="2021-09-15T12:00:18.969" v="473" actId="207"/>
          <ac:spMkLst>
            <pc:docMk/>
            <pc:sldMk cId="156841023" sldId="602"/>
            <ac:spMk id="31" creationId="{C5C7FB87-10CD-48EF-AF82-F71AFA27FFE8}"/>
          </ac:spMkLst>
        </pc:spChg>
        <pc:spChg chg="mod">
          <ac:chgData name="Michelle Ramsay" userId="dac3ae7f-1a01-4d54-86f0-70168bc1bcbb" providerId="ADAL" clId="{FC2CFFE1-8830-4E36-9D19-707EFDE2090F}" dt="2021-09-15T12:00:00.802" v="470" actId="207"/>
          <ac:spMkLst>
            <pc:docMk/>
            <pc:sldMk cId="156841023" sldId="602"/>
            <ac:spMk id="36" creationId="{BA4DBBCB-D618-448B-B2E1-8F90A2761F4B}"/>
          </ac:spMkLst>
        </pc:spChg>
      </pc:sldChg>
      <pc:sldChg chg="addSp modSp add mod">
        <pc:chgData name="Michelle Ramsay" userId="dac3ae7f-1a01-4d54-86f0-70168bc1bcbb" providerId="ADAL" clId="{FC2CFFE1-8830-4E36-9D19-707EFDE2090F}" dt="2021-09-15T13:53:21.095" v="832" actId="1076"/>
        <pc:sldMkLst>
          <pc:docMk/>
          <pc:sldMk cId="1547091836" sldId="603"/>
        </pc:sldMkLst>
        <pc:spChg chg="mod">
          <ac:chgData name="Michelle Ramsay" userId="dac3ae7f-1a01-4d54-86f0-70168bc1bcbb" providerId="ADAL" clId="{FC2CFFE1-8830-4E36-9D19-707EFDE2090F}" dt="2021-09-15T13:53:18.489" v="831" actId="1076"/>
          <ac:spMkLst>
            <pc:docMk/>
            <pc:sldMk cId="1547091836" sldId="603"/>
            <ac:spMk id="2" creationId="{00000000-0000-0000-0000-000000000000}"/>
          </ac:spMkLst>
        </pc:spChg>
        <pc:picChg chg="add mod">
          <ac:chgData name="Michelle Ramsay" userId="dac3ae7f-1a01-4d54-86f0-70168bc1bcbb" providerId="ADAL" clId="{FC2CFFE1-8830-4E36-9D19-707EFDE2090F}" dt="2021-09-15T13:53:21.095" v="832" actId="1076"/>
          <ac:picMkLst>
            <pc:docMk/>
            <pc:sldMk cId="1547091836" sldId="603"/>
            <ac:picMk id="12" creationId="{108860D3-A285-4F0D-8636-6D756DC2D6CA}"/>
          </ac:picMkLst>
        </pc:picChg>
      </pc:sldChg>
    </pc:docChg>
  </pc:docChgLst>
  <pc:docChgLst>
    <pc:chgData name="David Cameron" userId="b1315675-ee65-4947-8834-5d1b05e32cec" providerId="ADAL" clId="{DBA0FEB3-7E69-49C7-92BA-2254374D57C3}"/>
    <pc:docChg chg="undo custSel modSld">
      <pc:chgData name="David Cameron" userId="b1315675-ee65-4947-8834-5d1b05e32cec" providerId="ADAL" clId="{DBA0FEB3-7E69-49C7-92BA-2254374D57C3}" dt="2021-09-15T14:15:31.499" v="1" actId="22"/>
      <pc:docMkLst>
        <pc:docMk/>
      </pc:docMkLst>
      <pc:sldChg chg="addSp delSp mod">
        <pc:chgData name="David Cameron" userId="b1315675-ee65-4947-8834-5d1b05e32cec" providerId="ADAL" clId="{DBA0FEB3-7E69-49C7-92BA-2254374D57C3}" dt="2021-09-15T14:15:31.499" v="1" actId="22"/>
        <pc:sldMkLst>
          <pc:docMk/>
          <pc:sldMk cId="3742183869" sldId="595"/>
        </pc:sldMkLst>
        <pc:spChg chg="add del">
          <ac:chgData name="David Cameron" userId="b1315675-ee65-4947-8834-5d1b05e32cec" providerId="ADAL" clId="{DBA0FEB3-7E69-49C7-92BA-2254374D57C3}" dt="2021-09-15T14:15:31.499" v="1" actId="22"/>
          <ac:spMkLst>
            <pc:docMk/>
            <pc:sldMk cId="3742183869" sldId="595"/>
            <ac:spMk id="7" creationId="{D71C671F-7343-46D1-8FBE-19F5A132A2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en-GB"/>
          </a:p>
        </p:txBody>
      </p:sp>
      <p:sp>
        <p:nvSpPr>
          <p:cNvPr id="3" name="Date Placeholder 2"/>
          <p:cNvSpPr>
            <a:spLocks noGrp="1"/>
          </p:cNvSpPr>
          <p:nvPr>
            <p:ph type="dt" idx="1"/>
          </p:nvPr>
        </p:nvSpPr>
        <p:spPr>
          <a:xfrm>
            <a:off x="3902597" y="0"/>
            <a:ext cx="2985558" cy="482046"/>
          </a:xfrm>
          <a:prstGeom prst="rect">
            <a:avLst/>
          </a:prstGeom>
        </p:spPr>
        <p:txBody>
          <a:bodyPr vert="horz" lIns="94265" tIns="47133" rIns="94265" bIns="47133" rtlCol="0"/>
          <a:lstStyle>
            <a:lvl1pPr algn="r">
              <a:defRPr sz="1200"/>
            </a:lvl1pPr>
          </a:lstStyle>
          <a:p>
            <a:fld id="{FAEF1FB8-5F90-46F9-A341-0DA90193FD15}" type="datetimeFigureOut">
              <a:rPr lang="en-GB" smtClean="0"/>
              <a:t>04/10/2021</a:t>
            </a:fld>
            <a:endParaRPr lang="en-GB"/>
          </a:p>
        </p:txBody>
      </p:sp>
      <p:sp>
        <p:nvSpPr>
          <p:cNvPr id="4" name="Slide Image Placeholder 3"/>
          <p:cNvSpPr>
            <a:spLocks noGrp="1" noRot="1" noChangeAspect="1"/>
          </p:cNvSpPr>
          <p:nvPr>
            <p:ph type="sldImg" idx="2"/>
          </p:nvPr>
        </p:nvSpPr>
        <p:spPr>
          <a:xfrm>
            <a:off x="563563" y="1201738"/>
            <a:ext cx="5762625" cy="3241675"/>
          </a:xfrm>
          <a:prstGeom prst="rect">
            <a:avLst/>
          </a:prstGeom>
          <a:noFill/>
          <a:ln w="12700">
            <a:solidFill>
              <a:prstClr val="black"/>
            </a:solidFill>
          </a:ln>
        </p:spPr>
        <p:txBody>
          <a:bodyPr vert="horz" lIns="94265" tIns="47133" rIns="94265" bIns="47133" rtlCol="0" anchor="ctr"/>
          <a:lstStyle/>
          <a:p>
            <a:endParaRPr lang="en-GB"/>
          </a:p>
        </p:txBody>
      </p:sp>
      <p:sp>
        <p:nvSpPr>
          <p:cNvPr id="5" name="Notes Placeholder 4"/>
          <p:cNvSpPr>
            <a:spLocks noGrp="1"/>
          </p:cNvSpPr>
          <p:nvPr>
            <p:ph type="body" sz="quarter" idx="3"/>
          </p:nvPr>
        </p:nvSpPr>
        <p:spPr>
          <a:xfrm>
            <a:off x="688975" y="4623633"/>
            <a:ext cx="5511800" cy="3782973"/>
          </a:xfrm>
          <a:prstGeom prst="rect">
            <a:avLst/>
          </a:prstGeom>
        </p:spPr>
        <p:txBody>
          <a:bodyPr vert="horz" lIns="94265" tIns="47133" rIns="94265" bIns="471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5506"/>
            <a:ext cx="2985558" cy="482045"/>
          </a:xfrm>
          <a:prstGeom prst="rect">
            <a:avLst/>
          </a:prstGeom>
        </p:spPr>
        <p:txBody>
          <a:bodyPr vert="horz" lIns="94265" tIns="47133" rIns="94265" bIns="47133" rtlCol="0" anchor="b"/>
          <a:lstStyle>
            <a:lvl1pPr algn="l">
              <a:defRPr sz="1200"/>
            </a:lvl1pPr>
          </a:lstStyle>
          <a:p>
            <a:endParaRPr lang="en-GB"/>
          </a:p>
        </p:txBody>
      </p:sp>
      <p:sp>
        <p:nvSpPr>
          <p:cNvPr id="7" name="Slide Number Placeholder 6"/>
          <p:cNvSpPr>
            <a:spLocks noGrp="1"/>
          </p:cNvSpPr>
          <p:nvPr>
            <p:ph type="sldNum" sz="quarter" idx="5"/>
          </p:nvPr>
        </p:nvSpPr>
        <p:spPr>
          <a:xfrm>
            <a:off x="3902597" y="9125506"/>
            <a:ext cx="2985558" cy="482045"/>
          </a:xfrm>
          <a:prstGeom prst="rect">
            <a:avLst/>
          </a:prstGeom>
        </p:spPr>
        <p:txBody>
          <a:bodyPr vert="horz" lIns="94265" tIns="47133" rIns="94265" bIns="47133" rtlCol="0" anchor="b"/>
          <a:lstStyle>
            <a:lvl1pPr algn="r">
              <a:defRPr sz="1200"/>
            </a:lvl1pPr>
          </a:lstStyle>
          <a:p>
            <a:fld id="{FD4E0FE4-556B-4402-92F7-A480DFB8E4AD}" type="slidenum">
              <a:rPr lang="en-GB" smtClean="0"/>
              <a:t>‹#›</a:t>
            </a:fld>
            <a:endParaRPr lang="en-GB"/>
          </a:p>
        </p:txBody>
      </p:sp>
    </p:spTree>
    <p:extLst>
      <p:ext uri="{BB962C8B-B14F-4D97-AF65-F5344CB8AC3E}">
        <p14:creationId xmlns:p14="http://schemas.microsoft.com/office/powerpoint/2010/main" val="319024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a:t>
            </a:fld>
            <a:endParaRPr lang="en-GB"/>
          </a:p>
        </p:txBody>
      </p:sp>
    </p:spTree>
    <p:extLst>
      <p:ext uri="{BB962C8B-B14F-4D97-AF65-F5344CB8AC3E}">
        <p14:creationId xmlns:p14="http://schemas.microsoft.com/office/powerpoint/2010/main" val="405327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10</a:t>
            </a:fld>
            <a:endParaRPr lang="en-GB"/>
          </a:p>
        </p:txBody>
      </p:sp>
    </p:spTree>
    <p:extLst>
      <p:ext uri="{BB962C8B-B14F-4D97-AF65-F5344CB8AC3E}">
        <p14:creationId xmlns:p14="http://schemas.microsoft.com/office/powerpoint/2010/main" val="1174009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11</a:t>
            </a:fld>
            <a:endParaRPr lang="en-GB"/>
          </a:p>
        </p:txBody>
      </p:sp>
    </p:spTree>
    <p:extLst>
      <p:ext uri="{BB962C8B-B14F-4D97-AF65-F5344CB8AC3E}">
        <p14:creationId xmlns:p14="http://schemas.microsoft.com/office/powerpoint/2010/main" val="399076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12</a:t>
            </a:fld>
            <a:endParaRPr lang="en-GB"/>
          </a:p>
        </p:txBody>
      </p:sp>
    </p:spTree>
    <p:extLst>
      <p:ext uri="{BB962C8B-B14F-4D97-AF65-F5344CB8AC3E}">
        <p14:creationId xmlns:p14="http://schemas.microsoft.com/office/powerpoint/2010/main" val="141343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13</a:t>
            </a:fld>
            <a:endParaRPr lang="en-GB"/>
          </a:p>
        </p:txBody>
      </p:sp>
    </p:spTree>
    <p:extLst>
      <p:ext uri="{BB962C8B-B14F-4D97-AF65-F5344CB8AC3E}">
        <p14:creationId xmlns:p14="http://schemas.microsoft.com/office/powerpoint/2010/main" val="217432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14</a:t>
            </a:fld>
            <a:endParaRPr lang="en-GB"/>
          </a:p>
        </p:txBody>
      </p:sp>
    </p:spTree>
    <p:extLst>
      <p:ext uri="{BB962C8B-B14F-4D97-AF65-F5344CB8AC3E}">
        <p14:creationId xmlns:p14="http://schemas.microsoft.com/office/powerpoint/2010/main" val="237848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15</a:t>
            </a:fld>
            <a:endParaRPr lang="en-GB"/>
          </a:p>
        </p:txBody>
      </p:sp>
    </p:spTree>
    <p:extLst>
      <p:ext uri="{BB962C8B-B14F-4D97-AF65-F5344CB8AC3E}">
        <p14:creationId xmlns:p14="http://schemas.microsoft.com/office/powerpoint/2010/main" val="1426394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16</a:t>
            </a:fld>
            <a:endParaRPr lang="en-GB"/>
          </a:p>
        </p:txBody>
      </p:sp>
    </p:spTree>
    <p:extLst>
      <p:ext uri="{BB962C8B-B14F-4D97-AF65-F5344CB8AC3E}">
        <p14:creationId xmlns:p14="http://schemas.microsoft.com/office/powerpoint/2010/main" val="354678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17</a:t>
            </a:fld>
            <a:endParaRPr lang="en-GB"/>
          </a:p>
        </p:txBody>
      </p:sp>
    </p:spTree>
    <p:extLst>
      <p:ext uri="{BB962C8B-B14F-4D97-AF65-F5344CB8AC3E}">
        <p14:creationId xmlns:p14="http://schemas.microsoft.com/office/powerpoint/2010/main" val="310657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18</a:t>
            </a:fld>
            <a:endParaRPr lang="en-GB"/>
          </a:p>
        </p:txBody>
      </p:sp>
    </p:spTree>
    <p:extLst>
      <p:ext uri="{BB962C8B-B14F-4D97-AF65-F5344CB8AC3E}">
        <p14:creationId xmlns:p14="http://schemas.microsoft.com/office/powerpoint/2010/main" val="408319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19</a:t>
            </a:fld>
            <a:endParaRPr lang="en-GB"/>
          </a:p>
        </p:txBody>
      </p:sp>
    </p:spTree>
    <p:extLst>
      <p:ext uri="{BB962C8B-B14F-4D97-AF65-F5344CB8AC3E}">
        <p14:creationId xmlns:p14="http://schemas.microsoft.com/office/powerpoint/2010/main" val="424419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a:t>
            </a:fld>
            <a:endParaRPr lang="en-GB"/>
          </a:p>
        </p:txBody>
      </p:sp>
    </p:spTree>
    <p:extLst>
      <p:ext uri="{BB962C8B-B14F-4D97-AF65-F5344CB8AC3E}">
        <p14:creationId xmlns:p14="http://schemas.microsoft.com/office/powerpoint/2010/main" val="227442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20</a:t>
            </a:fld>
            <a:endParaRPr lang="en-GB"/>
          </a:p>
        </p:txBody>
      </p:sp>
    </p:spTree>
    <p:extLst>
      <p:ext uri="{BB962C8B-B14F-4D97-AF65-F5344CB8AC3E}">
        <p14:creationId xmlns:p14="http://schemas.microsoft.com/office/powerpoint/2010/main" val="204673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21</a:t>
            </a:fld>
            <a:endParaRPr lang="en-GB"/>
          </a:p>
        </p:txBody>
      </p:sp>
    </p:spTree>
    <p:extLst>
      <p:ext uri="{BB962C8B-B14F-4D97-AF65-F5344CB8AC3E}">
        <p14:creationId xmlns:p14="http://schemas.microsoft.com/office/powerpoint/2010/main" val="3541161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22</a:t>
            </a:fld>
            <a:endParaRPr lang="en-GB"/>
          </a:p>
        </p:txBody>
      </p:sp>
    </p:spTree>
    <p:extLst>
      <p:ext uri="{BB962C8B-B14F-4D97-AF65-F5344CB8AC3E}">
        <p14:creationId xmlns:p14="http://schemas.microsoft.com/office/powerpoint/2010/main" val="879832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23</a:t>
            </a:fld>
            <a:endParaRPr lang="en-GB"/>
          </a:p>
        </p:txBody>
      </p:sp>
    </p:spTree>
    <p:extLst>
      <p:ext uri="{BB962C8B-B14F-4D97-AF65-F5344CB8AC3E}">
        <p14:creationId xmlns:p14="http://schemas.microsoft.com/office/powerpoint/2010/main" val="769093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24</a:t>
            </a:fld>
            <a:endParaRPr lang="en-GB"/>
          </a:p>
        </p:txBody>
      </p:sp>
    </p:spTree>
    <p:extLst>
      <p:ext uri="{BB962C8B-B14F-4D97-AF65-F5344CB8AC3E}">
        <p14:creationId xmlns:p14="http://schemas.microsoft.com/office/powerpoint/2010/main" val="3768391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25</a:t>
            </a:fld>
            <a:endParaRPr lang="en-GB"/>
          </a:p>
        </p:txBody>
      </p:sp>
    </p:spTree>
    <p:extLst>
      <p:ext uri="{BB962C8B-B14F-4D97-AF65-F5344CB8AC3E}">
        <p14:creationId xmlns:p14="http://schemas.microsoft.com/office/powerpoint/2010/main" val="3783431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26</a:t>
            </a:fld>
            <a:endParaRPr lang="en-GB"/>
          </a:p>
        </p:txBody>
      </p:sp>
    </p:spTree>
    <p:extLst>
      <p:ext uri="{BB962C8B-B14F-4D97-AF65-F5344CB8AC3E}">
        <p14:creationId xmlns:p14="http://schemas.microsoft.com/office/powerpoint/2010/main" val="230353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27</a:t>
            </a:fld>
            <a:endParaRPr lang="en-GB"/>
          </a:p>
        </p:txBody>
      </p:sp>
    </p:spTree>
    <p:extLst>
      <p:ext uri="{BB962C8B-B14F-4D97-AF65-F5344CB8AC3E}">
        <p14:creationId xmlns:p14="http://schemas.microsoft.com/office/powerpoint/2010/main" val="1852882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28</a:t>
            </a:fld>
            <a:endParaRPr lang="en-GB"/>
          </a:p>
        </p:txBody>
      </p:sp>
    </p:spTree>
    <p:extLst>
      <p:ext uri="{BB962C8B-B14F-4D97-AF65-F5344CB8AC3E}">
        <p14:creationId xmlns:p14="http://schemas.microsoft.com/office/powerpoint/2010/main" val="1746591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29</a:t>
            </a:fld>
            <a:endParaRPr lang="en-GB"/>
          </a:p>
        </p:txBody>
      </p:sp>
    </p:spTree>
    <p:extLst>
      <p:ext uri="{BB962C8B-B14F-4D97-AF65-F5344CB8AC3E}">
        <p14:creationId xmlns:p14="http://schemas.microsoft.com/office/powerpoint/2010/main" val="193686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a:t>
            </a:fld>
            <a:endParaRPr lang="en-GB"/>
          </a:p>
        </p:txBody>
      </p:sp>
    </p:spTree>
    <p:extLst>
      <p:ext uri="{BB962C8B-B14F-4D97-AF65-F5344CB8AC3E}">
        <p14:creationId xmlns:p14="http://schemas.microsoft.com/office/powerpoint/2010/main" val="3963447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30</a:t>
            </a:fld>
            <a:endParaRPr lang="en-GB"/>
          </a:p>
        </p:txBody>
      </p:sp>
    </p:spTree>
    <p:extLst>
      <p:ext uri="{BB962C8B-B14F-4D97-AF65-F5344CB8AC3E}">
        <p14:creationId xmlns:p14="http://schemas.microsoft.com/office/powerpoint/2010/main" val="3506728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31</a:t>
            </a:fld>
            <a:endParaRPr lang="en-GB"/>
          </a:p>
        </p:txBody>
      </p:sp>
    </p:spTree>
    <p:extLst>
      <p:ext uri="{BB962C8B-B14F-4D97-AF65-F5344CB8AC3E}">
        <p14:creationId xmlns:p14="http://schemas.microsoft.com/office/powerpoint/2010/main" val="2476480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32</a:t>
            </a:fld>
            <a:endParaRPr lang="en-GB"/>
          </a:p>
        </p:txBody>
      </p:sp>
    </p:spTree>
    <p:extLst>
      <p:ext uri="{BB962C8B-B14F-4D97-AF65-F5344CB8AC3E}">
        <p14:creationId xmlns:p14="http://schemas.microsoft.com/office/powerpoint/2010/main" val="2833523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33</a:t>
            </a:fld>
            <a:endParaRPr lang="en-GB"/>
          </a:p>
        </p:txBody>
      </p:sp>
    </p:spTree>
    <p:extLst>
      <p:ext uri="{BB962C8B-B14F-4D97-AF65-F5344CB8AC3E}">
        <p14:creationId xmlns:p14="http://schemas.microsoft.com/office/powerpoint/2010/main" val="2625321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34</a:t>
            </a:fld>
            <a:endParaRPr lang="en-GB"/>
          </a:p>
        </p:txBody>
      </p:sp>
    </p:spTree>
    <p:extLst>
      <p:ext uri="{BB962C8B-B14F-4D97-AF65-F5344CB8AC3E}">
        <p14:creationId xmlns:p14="http://schemas.microsoft.com/office/powerpoint/2010/main" val="3665361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35</a:t>
            </a:fld>
            <a:endParaRPr lang="en-GB"/>
          </a:p>
        </p:txBody>
      </p:sp>
    </p:spTree>
    <p:extLst>
      <p:ext uri="{BB962C8B-B14F-4D97-AF65-F5344CB8AC3E}">
        <p14:creationId xmlns:p14="http://schemas.microsoft.com/office/powerpoint/2010/main" val="547223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36</a:t>
            </a:fld>
            <a:endParaRPr lang="en-GB"/>
          </a:p>
        </p:txBody>
      </p:sp>
    </p:spTree>
    <p:extLst>
      <p:ext uri="{BB962C8B-B14F-4D97-AF65-F5344CB8AC3E}">
        <p14:creationId xmlns:p14="http://schemas.microsoft.com/office/powerpoint/2010/main" val="730085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37</a:t>
            </a:fld>
            <a:endParaRPr lang="en-GB"/>
          </a:p>
        </p:txBody>
      </p:sp>
    </p:spTree>
    <p:extLst>
      <p:ext uri="{BB962C8B-B14F-4D97-AF65-F5344CB8AC3E}">
        <p14:creationId xmlns:p14="http://schemas.microsoft.com/office/powerpoint/2010/main" val="351191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38</a:t>
            </a:fld>
            <a:endParaRPr lang="en-GB"/>
          </a:p>
        </p:txBody>
      </p:sp>
    </p:spTree>
    <p:extLst>
      <p:ext uri="{BB962C8B-B14F-4D97-AF65-F5344CB8AC3E}">
        <p14:creationId xmlns:p14="http://schemas.microsoft.com/office/powerpoint/2010/main" val="4124040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39</a:t>
            </a:fld>
            <a:endParaRPr lang="en-GB"/>
          </a:p>
        </p:txBody>
      </p:sp>
    </p:spTree>
    <p:extLst>
      <p:ext uri="{BB962C8B-B14F-4D97-AF65-F5344CB8AC3E}">
        <p14:creationId xmlns:p14="http://schemas.microsoft.com/office/powerpoint/2010/main" val="332386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4</a:t>
            </a:fld>
            <a:endParaRPr lang="en-GB"/>
          </a:p>
        </p:txBody>
      </p:sp>
    </p:spTree>
    <p:extLst>
      <p:ext uri="{BB962C8B-B14F-4D97-AF65-F5344CB8AC3E}">
        <p14:creationId xmlns:p14="http://schemas.microsoft.com/office/powerpoint/2010/main" val="3861358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40</a:t>
            </a:fld>
            <a:endParaRPr lang="en-GB"/>
          </a:p>
        </p:txBody>
      </p:sp>
    </p:spTree>
    <p:extLst>
      <p:ext uri="{BB962C8B-B14F-4D97-AF65-F5344CB8AC3E}">
        <p14:creationId xmlns:p14="http://schemas.microsoft.com/office/powerpoint/2010/main" val="4168390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41</a:t>
            </a:fld>
            <a:endParaRPr lang="en-GB"/>
          </a:p>
        </p:txBody>
      </p:sp>
    </p:spTree>
    <p:extLst>
      <p:ext uri="{BB962C8B-B14F-4D97-AF65-F5344CB8AC3E}">
        <p14:creationId xmlns:p14="http://schemas.microsoft.com/office/powerpoint/2010/main" val="243087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5</a:t>
            </a:fld>
            <a:endParaRPr lang="en-GB"/>
          </a:p>
        </p:txBody>
      </p:sp>
    </p:spTree>
    <p:extLst>
      <p:ext uri="{BB962C8B-B14F-4D97-AF65-F5344CB8AC3E}">
        <p14:creationId xmlns:p14="http://schemas.microsoft.com/office/powerpoint/2010/main" val="41387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6</a:t>
            </a:fld>
            <a:endParaRPr lang="en-GB"/>
          </a:p>
        </p:txBody>
      </p:sp>
    </p:spTree>
    <p:extLst>
      <p:ext uri="{BB962C8B-B14F-4D97-AF65-F5344CB8AC3E}">
        <p14:creationId xmlns:p14="http://schemas.microsoft.com/office/powerpoint/2010/main" val="180415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7</a:t>
            </a:fld>
            <a:endParaRPr lang="en-GB"/>
          </a:p>
        </p:txBody>
      </p:sp>
    </p:spTree>
    <p:extLst>
      <p:ext uri="{BB962C8B-B14F-4D97-AF65-F5344CB8AC3E}">
        <p14:creationId xmlns:p14="http://schemas.microsoft.com/office/powerpoint/2010/main" val="317223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8</a:t>
            </a:fld>
            <a:endParaRPr lang="en-GB"/>
          </a:p>
        </p:txBody>
      </p:sp>
    </p:spTree>
    <p:extLst>
      <p:ext uri="{BB962C8B-B14F-4D97-AF65-F5344CB8AC3E}">
        <p14:creationId xmlns:p14="http://schemas.microsoft.com/office/powerpoint/2010/main" val="52426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485788-E53D-4DE0-BDB7-7245F6412705}" type="slidenum">
              <a:rPr lang="en-GB" smtClean="0"/>
              <a:t>9</a:t>
            </a:fld>
            <a:endParaRPr lang="en-GB"/>
          </a:p>
        </p:txBody>
      </p:sp>
    </p:spTree>
    <p:extLst>
      <p:ext uri="{BB962C8B-B14F-4D97-AF65-F5344CB8AC3E}">
        <p14:creationId xmlns:p14="http://schemas.microsoft.com/office/powerpoint/2010/main" val="2877161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A5EC-E7F0-4CD0-B572-43B59CFA3A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447B06-55B4-4A46-A5E4-0A854B5DB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8BA91D-651E-4E4D-B297-8D5CCAE8BEE5}"/>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5" name="Footer Placeholder 4">
            <a:extLst>
              <a:ext uri="{FF2B5EF4-FFF2-40B4-BE49-F238E27FC236}">
                <a16:creationId xmlns:a16="http://schemas.microsoft.com/office/drawing/2014/main" id="{53E82E98-0205-4AF5-B427-A9AF10883A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EA807-18AB-4C29-B3B7-A55995EF8F42}"/>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333300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CAF8-E33E-44A8-AEC5-87E9DDB844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A91C04-8742-4A71-9122-010BB5ECF4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A8C34A-F674-4FDC-B841-5183FC51307B}"/>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5" name="Footer Placeholder 4">
            <a:extLst>
              <a:ext uri="{FF2B5EF4-FFF2-40B4-BE49-F238E27FC236}">
                <a16:creationId xmlns:a16="http://schemas.microsoft.com/office/drawing/2014/main" id="{2D059D53-3DC8-40DE-84D7-98809703DE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4FD08-5ABC-4D87-93C5-C50ADB3CBAF0}"/>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164566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2F292-9871-4A48-9730-A045A3A9B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F873AA-4225-4D98-85D8-6ECE8B103A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B8F49-B6FE-4FCB-BBE9-F33AA5E907BB}"/>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5" name="Footer Placeholder 4">
            <a:extLst>
              <a:ext uri="{FF2B5EF4-FFF2-40B4-BE49-F238E27FC236}">
                <a16:creationId xmlns:a16="http://schemas.microsoft.com/office/drawing/2014/main" id="{071CE7DC-E33C-4026-92D3-852069E725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D65A18-AA35-480B-BEEC-69441E248D42}"/>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247299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7CE1-D455-45EB-9161-0A15949F9E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06E3A-2AB8-4731-9C6C-B8BEE6777F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8F4C2C-7F3F-42CC-BBC8-0F08A01523AB}"/>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5" name="Footer Placeholder 4">
            <a:extLst>
              <a:ext uri="{FF2B5EF4-FFF2-40B4-BE49-F238E27FC236}">
                <a16:creationId xmlns:a16="http://schemas.microsoft.com/office/drawing/2014/main" id="{C97FD130-B478-41B6-A293-BCD69C2CBD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1EA17-16B6-47F7-8472-34989F56756B}"/>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145653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3E45-1797-4949-A018-666B6C6AE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F8D873-E08D-496D-9B35-1B469E318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2239C-F732-4940-8FBB-E5E82F5FE774}"/>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5" name="Footer Placeholder 4">
            <a:extLst>
              <a:ext uri="{FF2B5EF4-FFF2-40B4-BE49-F238E27FC236}">
                <a16:creationId xmlns:a16="http://schemas.microsoft.com/office/drawing/2014/main" id="{104F9184-529D-450E-A30C-4462FB978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BE4DBE-DC32-4377-B419-E0ECC28E22A2}"/>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361632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6071-6DEE-430D-90CB-7D59320611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8C6104-F050-42F8-AA45-DE084B0681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BFF984-796E-41C9-8BAE-67471BAE5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200BFB-4772-4AA6-A080-343204050655}"/>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6" name="Footer Placeholder 5">
            <a:extLst>
              <a:ext uri="{FF2B5EF4-FFF2-40B4-BE49-F238E27FC236}">
                <a16:creationId xmlns:a16="http://schemas.microsoft.com/office/drawing/2014/main" id="{B4AF1FA1-36BD-4A0D-942A-60F3CFDE81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656F49-AC7F-464F-91A6-64BBEF86C6B4}"/>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1443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8808-4DAE-42B4-8D7B-DE7AC0E977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8E2C20-1EE0-4E43-B8A6-E3134D33C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37B0D-1FB7-47A5-9B87-198376E8B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71D8CC-5FFC-4A24-9C87-0D65B87AD4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2B65DF-36BC-4FE1-B583-319206DA55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472F62-F2E3-46CA-A2EA-D4212BDE79D2}"/>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8" name="Footer Placeholder 7">
            <a:extLst>
              <a:ext uri="{FF2B5EF4-FFF2-40B4-BE49-F238E27FC236}">
                <a16:creationId xmlns:a16="http://schemas.microsoft.com/office/drawing/2014/main" id="{2E7334EE-709F-4E04-8451-274413C9B2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EB0850-FBD7-4C2C-BAF4-11922260F9F3}"/>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81500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7FA3-D959-4C1B-B376-31B1BCFB3E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1C6AB5-F17F-4055-A0AF-F5825F80F1E6}"/>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4" name="Footer Placeholder 3">
            <a:extLst>
              <a:ext uri="{FF2B5EF4-FFF2-40B4-BE49-F238E27FC236}">
                <a16:creationId xmlns:a16="http://schemas.microsoft.com/office/drawing/2014/main" id="{425E9EB2-7A1F-40E8-9641-E3E637A11E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B7B08C-784E-4A65-ACE2-67B42ED9CD1A}"/>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198346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717FC-15CE-4F75-ABFB-4664E859C8DC}"/>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3" name="Footer Placeholder 2">
            <a:extLst>
              <a:ext uri="{FF2B5EF4-FFF2-40B4-BE49-F238E27FC236}">
                <a16:creationId xmlns:a16="http://schemas.microsoft.com/office/drawing/2014/main" id="{00ABC1B2-C8E0-4AEC-BFC4-D4D9C28C2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A690729-5F45-4928-9A00-D72328385857}"/>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65084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2714-5AB2-4739-9316-23CDAE4C6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0E4487-5431-4721-B83A-962554421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1021834-9B7C-4D60-8DD4-CCEFA8AC7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C80A5-6331-4D9B-A1CA-5B37D52A09D9}"/>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6" name="Footer Placeholder 5">
            <a:extLst>
              <a:ext uri="{FF2B5EF4-FFF2-40B4-BE49-F238E27FC236}">
                <a16:creationId xmlns:a16="http://schemas.microsoft.com/office/drawing/2014/main" id="{9B1ACDFA-2D61-4F7B-833C-B3E5C300F4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0211F0-A3C0-49B2-A76A-40025E0873D2}"/>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261861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8306-4BE8-4774-8F1F-33F5AB110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37241B-A973-467D-ABE1-051AF07C4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3DCC5D-E1A9-471B-AD56-91E19C5B6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75F1-B2A3-4A7C-A1E3-05C296352616}"/>
              </a:ext>
            </a:extLst>
          </p:cNvPr>
          <p:cNvSpPr>
            <a:spLocks noGrp="1"/>
          </p:cNvSpPr>
          <p:nvPr>
            <p:ph type="dt" sz="half" idx="10"/>
          </p:nvPr>
        </p:nvSpPr>
        <p:spPr/>
        <p:txBody>
          <a:bodyPr/>
          <a:lstStyle/>
          <a:p>
            <a:fld id="{5A7CE517-F854-431E-9FEF-0C2BA3B6296D}" type="datetimeFigureOut">
              <a:rPr lang="en-GB" smtClean="0"/>
              <a:t>04/10/2021</a:t>
            </a:fld>
            <a:endParaRPr lang="en-GB"/>
          </a:p>
        </p:txBody>
      </p:sp>
      <p:sp>
        <p:nvSpPr>
          <p:cNvPr id="6" name="Footer Placeholder 5">
            <a:extLst>
              <a:ext uri="{FF2B5EF4-FFF2-40B4-BE49-F238E27FC236}">
                <a16:creationId xmlns:a16="http://schemas.microsoft.com/office/drawing/2014/main" id="{65359227-7C3F-4152-8EEF-549EAE7EDE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2AC01A-29BA-4F17-B1D6-3EABBBBF72E0}"/>
              </a:ext>
            </a:extLst>
          </p:cNvPr>
          <p:cNvSpPr>
            <a:spLocks noGrp="1"/>
          </p:cNvSpPr>
          <p:nvPr>
            <p:ph type="sldNum" sz="quarter" idx="12"/>
          </p:nvPr>
        </p:nvSpPr>
        <p:spPr/>
        <p:txBody>
          <a:bodyPr/>
          <a:lstStyle/>
          <a:p>
            <a:fld id="{A6E4B820-F068-4794-9C6D-C8A51AECFB72}" type="slidenum">
              <a:rPr lang="en-GB" smtClean="0"/>
              <a:t>‹#›</a:t>
            </a:fld>
            <a:endParaRPr lang="en-GB"/>
          </a:p>
        </p:txBody>
      </p:sp>
    </p:spTree>
    <p:extLst>
      <p:ext uri="{BB962C8B-B14F-4D97-AF65-F5344CB8AC3E}">
        <p14:creationId xmlns:p14="http://schemas.microsoft.com/office/powerpoint/2010/main" val="130803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A6317-6135-4300-9884-591093B016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6BDCD2-E2F7-4B29-B649-40B4830DD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D6C012-7D84-4A4D-81BA-E3EEB2BFEF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CE517-F854-431E-9FEF-0C2BA3B6296D}" type="datetimeFigureOut">
              <a:rPr lang="en-GB" smtClean="0"/>
              <a:t>04/10/2021</a:t>
            </a:fld>
            <a:endParaRPr lang="en-GB"/>
          </a:p>
        </p:txBody>
      </p:sp>
      <p:sp>
        <p:nvSpPr>
          <p:cNvPr id="5" name="Footer Placeholder 4">
            <a:extLst>
              <a:ext uri="{FF2B5EF4-FFF2-40B4-BE49-F238E27FC236}">
                <a16:creationId xmlns:a16="http://schemas.microsoft.com/office/drawing/2014/main" id="{68781CC5-72F5-44F0-B3C0-6277C7B53A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E85419-98F5-4CA5-A79F-15185CE4F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4B820-F068-4794-9C6D-C8A51AECFB72}" type="slidenum">
              <a:rPr lang="en-GB" smtClean="0"/>
              <a:t>‹#›</a:t>
            </a:fld>
            <a:endParaRPr lang="en-GB"/>
          </a:p>
        </p:txBody>
      </p:sp>
    </p:spTree>
    <p:extLst>
      <p:ext uri="{BB962C8B-B14F-4D97-AF65-F5344CB8AC3E}">
        <p14:creationId xmlns:p14="http://schemas.microsoft.com/office/powerpoint/2010/main" val="203292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mailto:David.Stewart@susescotland.sco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9.jpeg"/><Relationship Id="rId21"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27.jpeg"/><Relationship Id="rId17" Type="http://schemas.openxmlformats.org/officeDocument/2006/relationships/image" Target="../media/image32.png"/><Relationship Id="rId2" Type="http://schemas.openxmlformats.org/officeDocument/2006/relationships/notesSlide" Target="../notesSlides/notesSlide18.xml"/><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1.jpeg"/><Relationship Id="rId15" Type="http://schemas.openxmlformats.org/officeDocument/2006/relationships/image" Target="../media/image30.jpe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20.jpe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jpeg"/><Relationship Id="rId7"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383030" y="1766775"/>
            <a:ext cx="9098280" cy="3170099"/>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Disability Employment Gap </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Public Social Partnership</a:t>
            </a:r>
          </a:p>
          <a:p>
            <a:pPr algn="ctr"/>
            <a:endPar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The Story So Far</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16</a:t>
            </a:r>
            <a:r>
              <a:rPr lang="en-GB" sz="4000" b="1" baseline="30000">
                <a:solidFill>
                  <a:srgbClr val="002060"/>
                </a:solidFill>
                <a:latin typeface="Arial" panose="020B0604020202020204" pitchFamily="34" charset="0"/>
                <a:ea typeface="Calibri" panose="020F0502020204030204" pitchFamily="34" charset="0"/>
                <a:cs typeface="Times New Roman" panose="02020603050405020304" pitchFamily="18" charset="0"/>
              </a:rPr>
              <a:t>th</a:t>
            </a: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 September 2021</a:t>
            </a:r>
            <a:endPar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The Scottish Union of Supported Employment logo and company name, present in the bottom right corner of every slide">
            <a:extLst>
              <a:ext uri="{FF2B5EF4-FFF2-40B4-BE49-F238E27FC236}">
                <a16:creationId xmlns:a16="http://schemas.microsoft.com/office/drawing/2014/main" id="{E562D776-91EF-4E0C-9B30-2F26F6E23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4" y="5973032"/>
            <a:ext cx="1807560" cy="789670"/>
          </a:xfrm>
          <a:prstGeom prst="rect">
            <a:avLst/>
          </a:prstGeom>
        </p:spPr>
      </p:pic>
      <p:pic>
        <p:nvPicPr>
          <p:cNvPr id="9" name="Picture 8" descr="The Apt logo and company name, present in the top left corner of every slide">
            <a:extLst>
              <a:ext uri="{FF2B5EF4-FFF2-40B4-BE49-F238E27FC236}">
                <a16:creationId xmlns:a16="http://schemas.microsoft.com/office/drawing/2014/main" id="{C180E41C-D276-49B4-8822-1B691CCDB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91926"/>
            <a:ext cx="1324710" cy="1032096"/>
          </a:xfrm>
          <a:prstGeom prst="rect">
            <a:avLst/>
          </a:prstGeom>
        </p:spPr>
      </p:pic>
    </p:spTree>
    <p:extLst>
      <p:ext uri="{BB962C8B-B14F-4D97-AF65-F5344CB8AC3E}">
        <p14:creationId xmlns:p14="http://schemas.microsoft.com/office/powerpoint/2010/main" val="211637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237435"/>
            <a:ext cx="1108185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Dr Danielle Farrell</a:t>
            </a:r>
          </a:p>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Your Options Understood</a:t>
            </a:r>
          </a:p>
        </p:txBody>
      </p:sp>
      <p:sp>
        <p:nvSpPr>
          <p:cNvPr id="2" name="Rectangle 1"/>
          <p:cNvSpPr/>
          <p:nvPr/>
        </p:nvSpPr>
        <p:spPr>
          <a:xfrm>
            <a:off x="1955232" y="1206964"/>
            <a:ext cx="9098280" cy="4788619"/>
          </a:xfrm>
          <a:prstGeom prst="rect">
            <a:avLst/>
          </a:prstGeom>
        </p:spPr>
        <p:txBody>
          <a:bodyPr wrap="square">
            <a:spAutoFit/>
          </a:bodyPr>
          <a:lstStyle/>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Arial" panose="020B0604020202020204" pitchFamily="34" charset="0"/>
                <a:ea typeface="Calibri" panose="020F0502020204030204" pitchFamily="34" charset="0"/>
                <a:cs typeface="Times New Roman" panose="02020603050405020304" pitchFamily="18" charset="0"/>
              </a:rPr>
              <a:t> </a:t>
            </a:r>
            <a:r>
              <a:rPr lang="en-GB"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main challenges I have faced in my employment journey to date</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Access to Work</a:t>
            </a:r>
          </a:p>
          <a:p>
            <a:pPr lvl="0">
              <a:lnSpc>
                <a:spcPct val="107000"/>
              </a:lnSpc>
            </a:pP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Transitioning from being a “trail blazer” to paid employment</a:t>
            </a:r>
          </a:p>
          <a:p>
            <a:pPr lvl="0">
              <a:lnSpc>
                <a:spcPct val="107000"/>
              </a:lnSpc>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Assisting employers in understanding that it is not just about interviewing or employing disabled people – it’s about looking at the bigger picture.</a:t>
            </a:r>
          </a:p>
          <a:p>
            <a:pPr lvl="0">
              <a:lnSpc>
                <a:spcPct val="107000"/>
              </a:lnSpc>
            </a:pP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Breaking down the barriers between being an individual who receives support AND the Managing Director of Y.O.U who can provide support and services to organisations seeking to be fully inclusive. </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descr="A vector graphic of Dr Danielle Farrell, the logo of Your Options Understood. Danielle has short pink hair and is seated in a wheelchair.">
            <a:extLst>
              <a:ext uri="{FF2B5EF4-FFF2-40B4-BE49-F238E27FC236}">
                <a16:creationId xmlns:a16="http://schemas.microsoft.com/office/drawing/2014/main" id="{0C498DD1-8DA7-4646-814C-599EDDF3E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9003" y="288775"/>
            <a:ext cx="776582" cy="1145341"/>
          </a:xfrm>
          <a:prstGeom prst="rect">
            <a:avLst/>
          </a:prstGeom>
        </p:spPr>
      </p:pic>
      <p:pic>
        <p:nvPicPr>
          <p:cNvPr id="9" name="Picture 8">
            <a:extLst>
              <a:ext uri="{FF2B5EF4-FFF2-40B4-BE49-F238E27FC236}">
                <a16:creationId xmlns:a16="http://schemas.microsoft.com/office/drawing/2014/main" id="{C7DF5B4A-C712-4BFA-B963-C5453D51B4C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924" y="5991886"/>
            <a:ext cx="1807560" cy="789670"/>
          </a:xfrm>
          <a:prstGeom prst="rect">
            <a:avLst/>
          </a:prstGeom>
        </p:spPr>
      </p:pic>
      <p:pic>
        <p:nvPicPr>
          <p:cNvPr id="11" name="Picture 10">
            <a:extLst>
              <a:ext uri="{FF2B5EF4-FFF2-40B4-BE49-F238E27FC236}">
                <a16:creationId xmlns:a16="http://schemas.microsoft.com/office/drawing/2014/main" id="{F809FA0D-1195-41FC-885E-C4EE8F03FD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spTree>
    <p:extLst>
      <p:ext uri="{BB962C8B-B14F-4D97-AF65-F5344CB8AC3E}">
        <p14:creationId xmlns:p14="http://schemas.microsoft.com/office/powerpoint/2010/main" val="169228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31074" y="215729"/>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Margaret Barton</a:t>
            </a:r>
          </a:p>
        </p:txBody>
      </p:sp>
      <p:sp>
        <p:nvSpPr>
          <p:cNvPr id="2" name="Rectangle 1"/>
          <p:cNvSpPr/>
          <p:nvPr/>
        </p:nvSpPr>
        <p:spPr>
          <a:xfrm>
            <a:off x="1546860" y="1423075"/>
            <a:ext cx="9098280" cy="2185214"/>
          </a:xfrm>
          <a:prstGeom prst="rect">
            <a:avLst/>
          </a:prstGeom>
        </p:spPr>
        <p:txBody>
          <a:bodyPr wrap="square">
            <a:spAutoFit/>
          </a:bodyPr>
          <a:lstStyle/>
          <a:p>
            <a:pPr algn="ctr"/>
            <a:endPar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3200" b="1">
                <a:solidFill>
                  <a:srgbClr val="002060"/>
                </a:solidFill>
                <a:latin typeface="Arial" panose="020B0604020202020204" pitchFamily="34" charset="0"/>
                <a:ea typeface="Calibri" panose="020F0502020204030204" pitchFamily="34" charset="0"/>
                <a:cs typeface="Times New Roman" panose="02020603050405020304" pitchFamily="18" charset="0"/>
              </a:rPr>
              <a:t>The challenges of getting into work</a:t>
            </a:r>
          </a:p>
          <a:p>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endParaRPr lang="en-GB" sz="1200" b="1">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1" name="Freeform: Shape 80" descr="A green puzzle piece with the phrase &quot;life changing event&quot; written on it. This puzzle piece is connected to two adjacent puzzle pieces.">
            <a:extLst>
              <a:ext uri="{FF2B5EF4-FFF2-40B4-BE49-F238E27FC236}">
                <a16:creationId xmlns:a16="http://schemas.microsoft.com/office/drawing/2014/main" id="{94E1AAB5-EEAA-43D6-A54A-A560AC850D7B}"/>
              </a:ext>
            </a:extLst>
          </p:cNvPr>
          <p:cNvSpPr/>
          <p:nvPr/>
        </p:nvSpPr>
        <p:spPr>
          <a:xfrm>
            <a:off x="2333621" y="3129775"/>
            <a:ext cx="2994700" cy="1657982"/>
          </a:xfrm>
          <a:custGeom>
            <a:avLst/>
            <a:gdLst>
              <a:gd name="connsiteX0" fmla="*/ 358851 w 3022758"/>
              <a:gd name="connsiteY0" fmla="*/ 0 h 1643563"/>
              <a:gd name="connsiteX1" fmla="*/ 1207521 w 3022758"/>
              <a:gd name="connsiteY1" fmla="*/ 0 h 1643563"/>
              <a:gd name="connsiteX2" fmla="*/ 1197636 w 3022758"/>
              <a:gd name="connsiteY2" fmla="*/ 27775 h 1643563"/>
              <a:gd name="connsiteX3" fmla="*/ 1190098 w 3022758"/>
              <a:gd name="connsiteY3" fmla="*/ 92999 h 1643563"/>
              <a:gd name="connsiteX4" fmla="*/ 1561139 w 3022758"/>
              <a:gd name="connsiteY4" fmla="*/ 416635 h 1643563"/>
              <a:gd name="connsiteX5" fmla="*/ 1932180 w 3022758"/>
              <a:gd name="connsiteY5" fmla="*/ 92999 h 1643563"/>
              <a:gd name="connsiteX6" fmla="*/ 1924642 w 3022758"/>
              <a:gd name="connsiteY6" fmla="*/ 27775 h 1643563"/>
              <a:gd name="connsiteX7" fmla="*/ 1914757 w 3022758"/>
              <a:gd name="connsiteY7" fmla="*/ 0 h 1643563"/>
              <a:gd name="connsiteX8" fmla="*/ 2632462 w 3022758"/>
              <a:gd name="connsiteY8" fmla="*/ 0 h 1643563"/>
              <a:gd name="connsiteX9" fmla="*/ 2632462 w 3022758"/>
              <a:gd name="connsiteY9" fmla="*/ 463697 h 1643563"/>
              <a:gd name="connsiteX10" fmla="*/ 2651717 w 3022758"/>
              <a:gd name="connsiteY10" fmla="*/ 462004 h 1643563"/>
              <a:gd name="connsiteX11" fmla="*/ 3022758 w 3022758"/>
              <a:gd name="connsiteY11" fmla="*/ 785640 h 1643563"/>
              <a:gd name="connsiteX12" fmla="*/ 2651717 w 3022758"/>
              <a:gd name="connsiteY12" fmla="*/ 1109276 h 1643563"/>
              <a:gd name="connsiteX13" fmla="*/ 2632462 w 3022758"/>
              <a:gd name="connsiteY13" fmla="*/ 1107583 h 1643563"/>
              <a:gd name="connsiteX14" fmla="*/ 2632462 w 3022758"/>
              <a:gd name="connsiteY14" fmla="*/ 1643563 h 1643563"/>
              <a:gd name="connsiteX15" fmla="*/ 1902941 w 3022758"/>
              <a:gd name="connsiteY15" fmla="*/ 1643563 h 1643563"/>
              <a:gd name="connsiteX16" fmla="*/ 1896661 w 3022758"/>
              <a:gd name="connsiteY16" fmla="*/ 1589224 h 1643563"/>
              <a:gd name="connsiteX17" fmla="*/ 1533158 w 3022758"/>
              <a:gd name="connsiteY17" fmla="*/ 1330812 h 1643563"/>
              <a:gd name="connsiteX18" fmla="*/ 1169655 w 3022758"/>
              <a:gd name="connsiteY18" fmla="*/ 1589224 h 1643563"/>
              <a:gd name="connsiteX19" fmla="*/ 1163375 w 3022758"/>
              <a:gd name="connsiteY19" fmla="*/ 1643563 h 1643563"/>
              <a:gd name="connsiteX20" fmla="*/ 358851 w 3022758"/>
              <a:gd name="connsiteY20" fmla="*/ 1643563 h 1643563"/>
              <a:gd name="connsiteX21" fmla="*/ 358851 w 3022758"/>
              <a:gd name="connsiteY21" fmla="*/ 1108204 h 1643563"/>
              <a:gd name="connsiteX22" fmla="*/ 296263 w 3022758"/>
              <a:gd name="connsiteY22" fmla="*/ 1102701 h 1643563"/>
              <a:gd name="connsiteX23" fmla="*/ 0 w 3022758"/>
              <a:gd name="connsiteY23" fmla="*/ 785640 h 1643563"/>
              <a:gd name="connsiteX24" fmla="*/ 296263 w 3022758"/>
              <a:gd name="connsiteY24" fmla="*/ 468579 h 1643563"/>
              <a:gd name="connsiteX25" fmla="*/ 358851 w 3022758"/>
              <a:gd name="connsiteY25" fmla="*/ 463076 h 16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22758" h="1643563">
                <a:moveTo>
                  <a:pt x="358851" y="0"/>
                </a:moveTo>
                <a:lnTo>
                  <a:pt x="1207521" y="0"/>
                </a:lnTo>
                <a:lnTo>
                  <a:pt x="1197636" y="27775"/>
                </a:lnTo>
                <a:cubicBezTo>
                  <a:pt x="1192694" y="48843"/>
                  <a:pt x="1190098" y="70657"/>
                  <a:pt x="1190098" y="92999"/>
                </a:cubicBezTo>
                <a:cubicBezTo>
                  <a:pt x="1190098" y="271738"/>
                  <a:pt x="1356219" y="416635"/>
                  <a:pt x="1561139" y="416635"/>
                </a:cubicBezTo>
                <a:cubicBezTo>
                  <a:pt x="1766059" y="416635"/>
                  <a:pt x="1932180" y="271738"/>
                  <a:pt x="1932180" y="92999"/>
                </a:cubicBezTo>
                <a:cubicBezTo>
                  <a:pt x="1932180" y="70657"/>
                  <a:pt x="1929584" y="48843"/>
                  <a:pt x="1924642" y="27775"/>
                </a:cubicBezTo>
                <a:lnTo>
                  <a:pt x="1914757" y="0"/>
                </a:lnTo>
                <a:lnTo>
                  <a:pt x="2632462" y="0"/>
                </a:lnTo>
                <a:lnTo>
                  <a:pt x="2632462" y="463697"/>
                </a:lnTo>
                <a:lnTo>
                  <a:pt x="2651717" y="462004"/>
                </a:lnTo>
                <a:cubicBezTo>
                  <a:pt x="2856637" y="462004"/>
                  <a:pt x="3022758" y="606901"/>
                  <a:pt x="3022758" y="785640"/>
                </a:cubicBezTo>
                <a:cubicBezTo>
                  <a:pt x="3022758" y="964379"/>
                  <a:pt x="2856637" y="1109276"/>
                  <a:pt x="2651717" y="1109276"/>
                </a:cubicBezTo>
                <a:lnTo>
                  <a:pt x="2632462" y="1107583"/>
                </a:lnTo>
                <a:lnTo>
                  <a:pt x="2632462" y="1643563"/>
                </a:lnTo>
                <a:lnTo>
                  <a:pt x="1902941" y="1643563"/>
                </a:lnTo>
                <a:lnTo>
                  <a:pt x="1896661" y="1589224"/>
                </a:lnTo>
                <a:cubicBezTo>
                  <a:pt x="1862063" y="1441749"/>
                  <a:pt x="1712463" y="1330812"/>
                  <a:pt x="1533158" y="1330812"/>
                </a:cubicBezTo>
                <a:cubicBezTo>
                  <a:pt x="1353853" y="1330812"/>
                  <a:pt x="1204254" y="1441749"/>
                  <a:pt x="1169655" y="1589224"/>
                </a:cubicBezTo>
                <a:lnTo>
                  <a:pt x="1163375" y="1643563"/>
                </a:lnTo>
                <a:lnTo>
                  <a:pt x="358851" y="1643563"/>
                </a:lnTo>
                <a:lnTo>
                  <a:pt x="358851" y="1108204"/>
                </a:lnTo>
                <a:lnTo>
                  <a:pt x="296263" y="1102701"/>
                </a:lnTo>
                <a:cubicBezTo>
                  <a:pt x="127186" y="1072523"/>
                  <a:pt x="0" y="942037"/>
                  <a:pt x="0" y="785640"/>
                </a:cubicBezTo>
                <a:cubicBezTo>
                  <a:pt x="0" y="629244"/>
                  <a:pt x="127186" y="498757"/>
                  <a:pt x="296263" y="468579"/>
                </a:cubicBezTo>
                <a:lnTo>
                  <a:pt x="358851" y="463076"/>
                </a:lnTo>
                <a:close/>
              </a:path>
            </a:pathLst>
          </a:custGeom>
          <a:solidFill>
            <a:srgbClr val="00808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Life Changing Event</a:t>
            </a:r>
          </a:p>
        </p:txBody>
      </p:sp>
      <p:sp>
        <p:nvSpPr>
          <p:cNvPr id="77" name="Freeform: Shape 76" descr="A pink puzzle piece with the word &quot;barriers&quot; written on it. This puzzle piece is connected to two adjacent puzzle pieces.">
            <a:extLst>
              <a:ext uri="{FF2B5EF4-FFF2-40B4-BE49-F238E27FC236}">
                <a16:creationId xmlns:a16="http://schemas.microsoft.com/office/drawing/2014/main" id="{3C88F24A-67C5-4F8F-BF3C-2FAE34642CEC}"/>
              </a:ext>
            </a:extLst>
          </p:cNvPr>
          <p:cNvSpPr/>
          <p:nvPr/>
        </p:nvSpPr>
        <p:spPr>
          <a:xfrm>
            <a:off x="4892098" y="2853222"/>
            <a:ext cx="2273611" cy="2196667"/>
          </a:xfrm>
          <a:custGeom>
            <a:avLst/>
            <a:gdLst>
              <a:gd name="connsiteX0" fmla="*/ 1149761 w 2273611"/>
              <a:gd name="connsiteY0" fmla="*/ 0 h 2196667"/>
              <a:gd name="connsiteX1" fmla="*/ 1513264 w 2273611"/>
              <a:gd name="connsiteY1" fmla="*/ 258412 h 2196667"/>
              <a:gd name="connsiteX2" fmla="*/ 1515909 w 2273611"/>
              <a:gd name="connsiteY2" fmla="*/ 281299 h 2196667"/>
              <a:gd name="connsiteX3" fmla="*/ 2273611 w 2273611"/>
              <a:gd name="connsiteY3" fmla="*/ 281299 h 2196667"/>
              <a:gd name="connsiteX4" fmla="*/ 2273611 w 2273611"/>
              <a:gd name="connsiteY4" fmla="*/ 734169 h 2196667"/>
              <a:gd name="connsiteX5" fmla="*/ 2236271 w 2273611"/>
              <a:gd name="connsiteY5" fmla="*/ 730886 h 2196667"/>
              <a:gd name="connsiteX6" fmla="*/ 1865230 w 2273611"/>
              <a:gd name="connsiteY6" fmla="*/ 1054522 h 2196667"/>
              <a:gd name="connsiteX7" fmla="*/ 2236271 w 2273611"/>
              <a:gd name="connsiteY7" fmla="*/ 1378158 h 2196667"/>
              <a:gd name="connsiteX8" fmla="*/ 2273611 w 2273611"/>
              <a:gd name="connsiteY8" fmla="*/ 1374875 h 2196667"/>
              <a:gd name="connsiteX9" fmla="*/ 2273611 w 2273611"/>
              <a:gd name="connsiteY9" fmla="*/ 1924862 h 2196667"/>
              <a:gd name="connsiteX10" fmla="*/ 1534523 w 2273611"/>
              <a:gd name="connsiteY10" fmla="*/ 1924862 h 2196667"/>
              <a:gd name="connsiteX11" fmla="*/ 1532975 w 2273611"/>
              <a:gd name="connsiteY11" fmla="*/ 1938255 h 2196667"/>
              <a:gd name="connsiteX12" fmla="*/ 1169472 w 2273611"/>
              <a:gd name="connsiteY12" fmla="*/ 2196667 h 2196667"/>
              <a:gd name="connsiteX13" fmla="*/ 805970 w 2273611"/>
              <a:gd name="connsiteY13" fmla="*/ 1938255 h 2196667"/>
              <a:gd name="connsiteX14" fmla="*/ 804422 w 2273611"/>
              <a:gd name="connsiteY14" fmla="*/ 1924862 h 2196667"/>
              <a:gd name="connsiteX15" fmla="*/ 0 w 2273611"/>
              <a:gd name="connsiteY15" fmla="*/ 1924862 h 2196667"/>
              <a:gd name="connsiteX16" fmla="*/ 0 w 2273611"/>
              <a:gd name="connsiteY16" fmla="*/ 1375952 h 2196667"/>
              <a:gd name="connsiteX17" fmla="*/ 6640 w 2273611"/>
              <a:gd name="connsiteY17" fmla="*/ 1376536 h 2196667"/>
              <a:gd name="connsiteX18" fmla="*/ 377681 w 2273611"/>
              <a:gd name="connsiteY18" fmla="*/ 1052900 h 2196667"/>
              <a:gd name="connsiteX19" fmla="*/ 6640 w 2273611"/>
              <a:gd name="connsiteY19" fmla="*/ 729264 h 2196667"/>
              <a:gd name="connsiteX20" fmla="*/ 0 w 2273611"/>
              <a:gd name="connsiteY20" fmla="*/ 729848 h 2196667"/>
              <a:gd name="connsiteX21" fmla="*/ 0 w 2273611"/>
              <a:gd name="connsiteY21" fmla="*/ 281299 h 2196667"/>
              <a:gd name="connsiteX22" fmla="*/ 783613 w 2273611"/>
              <a:gd name="connsiteY22" fmla="*/ 281299 h 2196667"/>
              <a:gd name="connsiteX23" fmla="*/ 786259 w 2273611"/>
              <a:gd name="connsiteY23" fmla="*/ 258412 h 2196667"/>
              <a:gd name="connsiteX24" fmla="*/ 1149761 w 2273611"/>
              <a:gd name="connsiteY24" fmla="*/ 0 h 219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3611" h="2196667">
                <a:moveTo>
                  <a:pt x="1149761" y="0"/>
                </a:moveTo>
                <a:cubicBezTo>
                  <a:pt x="1329066" y="0"/>
                  <a:pt x="1478666" y="110937"/>
                  <a:pt x="1513264" y="258412"/>
                </a:cubicBezTo>
                <a:lnTo>
                  <a:pt x="1515909" y="281299"/>
                </a:lnTo>
                <a:lnTo>
                  <a:pt x="2273611" y="281299"/>
                </a:lnTo>
                <a:lnTo>
                  <a:pt x="2273611" y="734169"/>
                </a:lnTo>
                <a:lnTo>
                  <a:pt x="2236271" y="730886"/>
                </a:lnTo>
                <a:cubicBezTo>
                  <a:pt x="2031351" y="730886"/>
                  <a:pt x="1865230" y="875783"/>
                  <a:pt x="1865230" y="1054522"/>
                </a:cubicBezTo>
                <a:cubicBezTo>
                  <a:pt x="1865230" y="1233261"/>
                  <a:pt x="2031351" y="1378158"/>
                  <a:pt x="2236271" y="1378158"/>
                </a:cubicBezTo>
                <a:lnTo>
                  <a:pt x="2273611" y="1374875"/>
                </a:lnTo>
                <a:lnTo>
                  <a:pt x="2273611" y="1924862"/>
                </a:lnTo>
                <a:lnTo>
                  <a:pt x="1534523" y="1924862"/>
                </a:lnTo>
                <a:lnTo>
                  <a:pt x="1532975" y="1938255"/>
                </a:lnTo>
                <a:cubicBezTo>
                  <a:pt x="1498377" y="2085730"/>
                  <a:pt x="1348777" y="2196667"/>
                  <a:pt x="1169472" y="2196667"/>
                </a:cubicBezTo>
                <a:cubicBezTo>
                  <a:pt x="990167" y="2196667"/>
                  <a:pt x="840568" y="2085730"/>
                  <a:pt x="805970" y="1938255"/>
                </a:cubicBezTo>
                <a:lnTo>
                  <a:pt x="804422" y="1924862"/>
                </a:lnTo>
                <a:lnTo>
                  <a:pt x="0" y="1924862"/>
                </a:lnTo>
                <a:lnTo>
                  <a:pt x="0" y="1375952"/>
                </a:lnTo>
                <a:lnTo>
                  <a:pt x="6640" y="1376536"/>
                </a:lnTo>
                <a:cubicBezTo>
                  <a:pt x="211560" y="1376536"/>
                  <a:pt x="377681" y="1231639"/>
                  <a:pt x="377681" y="1052900"/>
                </a:cubicBezTo>
                <a:cubicBezTo>
                  <a:pt x="377681" y="874161"/>
                  <a:pt x="211560" y="729264"/>
                  <a:pt x="6640" y="729264"/>
                </a:cubicBezTo>
                <a:lnTo>
                  <a:pt x="0" y="729848"/>
                </a:lnTo>
                <a:lnTo>
                  <a:pt x="0" y="281299"/>
                </a:lnTo>
                <a:lnTo>
                  <a:pt x="783613" y="281299"/>
                </a:lnTo>
                <a:lnTo>
                  <a:pt x="786259" y="258412"/>
                </a:lnTo>
                <a:cubicBezTo>
                  <a:pt x="820857" y="110937"/>
                  <a:pt x="970456" y="0"/>
                  <a:pt x="1149761" y="0"/>
                </a:cubicBezTo>
                <a:close/>
              </a:path>
            </a:pathLst>
          </a:custGeom>
          <a:solidFill>
            <a:srgbClr val="CC006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Barriers</a:t>
            </a:r>
          </a:p>
        </p:txBody>
      </p:sp>
      <p:sp>
        <p:nvSpPr>
          <p:cNvPr id="73" name="Freeform: Shape 72" descr="A purple puzzle piece with the phrase &quot;new information&quot; written on it. This puzzle piece is connected to two adjacent puzzle pieces.">
            <a:extLst>
              <a:ext uri="{FF2B5EF4-FFF2-40B4-BE49-F238E27FC236}">
                <a16:creationId xmlns:a16="http://schemas.microsoft.com/office/drawing/2014/main" id="{C8701066-BE25-4645-BCB9-231D16561370}"/>
              </a:ext>
            </a:extLst>
          </p:cNvPr>
          <p:cNvSpPr/>
          <p:nvPr/>
        </p:nvSpPr>
        <p:spPr>
          <a:xfrm>
            <a:off x="6748794" y="3129775"/>
            <a:ext cx="3047482" cy="1643563"/>
          </a:xfrm>
          <a:custGeom>
            <a:avLst/>
            <a:gdLst>
              <a:gd name="connsiteX0" fmla="*/ 383233 w 3047482"/>
              <a:gd name="connsiteY0" fmla="*/ 0 h 1643563"/>
              <a:gd name="connsiteX1" fmla="*/ 1079000 w 3047482"/>
              <a:gd name="connsiteY1" fmla="*/ 0 h 1643563"/>
              <a:gd name="connsiteX2" fmla="*/ 1075660 w 3047482"/>
              <a:gd name="connsiteY2" fmla="*/ 28898 h 1643563"/>
              <a:gd name="connsiteX3" fmla="*/ 1446701 w 3047482"/>
              <a:gd name="connsiteY3" fmla="*/ 352534 h 1643563"/>
              <a:gd name="connsiteX4" fmla="*/ 1817742 w 3047482"/>
              <a:gd name="connsiteY4" fmla="*/ 28898 h 1643563"/>
              <a:gd name="connsiteX5" fmla="*/ 1814402 w 3047482"/>
              <a:gd name="connsiteY5" fmla="*/ 0 h 1643563"/>
              <a:gd name="connsiteX6" fmla="*/ 2656844 w 3047482"/>
              <a:gd name="connsiteY6" fmla="*/ 0 h 1643563"/>
              <a:gd name="connsiteX7" fmla="*/ 2656844 w 3047482"/>
              <a:gd name="connsiteY7" fmla="*/ 475557 h 1643563"/>
              <a:gd name="connsiteX8" fmla="*/ 2676441 w 3047482"/>
              <a:gd name="connsiteY8" fmla="*/ 473834 h 1643563"/>
              <a:gd name="connsiteX9" fmla="*/ 3047482 w 3047482"/>
              <a:gd name="connsiteY9" fmla="*/ 797470 h 1643563"/>
              <a:gd name="connsiteX10" fmla="*/ 2676441 w 3047482"/>
              <a:gd name="connsiteY10" fmla="*/ 1121106 h 1643563"/>
              <a:gd name="connsiteX11" fmla="*/ 2656844 w 3047482"/>
              <a:gd name="connsiteY11" fmla="*/ 1119383 h 1643563"/>
              <a:gd name="connsiteX12" fmla="*/ 2656844 w 3047482"/>
              <a:gd name="connsiteY12" fmla="*/ 1643563 h 1643563"/>
              <a:gd name="connsiteX13" fmla="*/ 1860221 w 3047482"/>
              <a:gd name="connsiteY13" fmla="*/ 1643563 h 1643563"/>
              <a:gd name="connsiteX14" fmla="*/ 1864468 w 3047482"/>
              <a:gd name="connsiteY14" fmla="*/ 1606812 h 1643563"/>
              <a:gd name="connsiteX15" fmla="*/ 1493427 w 3047482"/>
              <a:gd name="connsiteY15" fmla="*/ 1283176 h 1643563"/>
              <a:gd name="connsiteX16" fmla="*/ 1122386 w 3047482"/>
              <a:gd name="connsiteY16" fmla="*/ 1606812 h 1643563"/>
              <a:gd name="connsiteX17" fmla="*/ 1126634 w 3047482"/>
              <a:gd name="connsiteY17" fmla="*/ 1643563 h 1643563"/>
              <a:gd name="connsiteX18" fmla="*/ 383233 w 3047482"/>
              <a:gd name="connsiteY18" fmla="*/ 1643563 h 1643563"/>
              <a:gd name="connsiteX19" fmla="*/ 383233 w 3047482"/>
              <a:gd name="connsiteY19" fmla="*/ 1095787 h 1643563"/>
              <a:gd name="connsiteX20" fmla="*/ 371041 w 3047482"/>
              <a:gd name="connsiteY20" fmla="*/ 1096859 h 1643563"/>
              <a:gd name="connsiteX21" fmla="*/ 0 w 3047482"/>
              <a:gd name="connsiteY21" fmla="*/ 773223 h 1643563"/>
              <a:gd name="connsiteX22" fmla="*/ 371041 w 3047482"/>
              <a:gd name="connsiteY22" fmla="*/ 449587 h 1643563"/>
              <a:gd name="connsiteX23" fmla="*/ 383233 w 3047482"/>
              <a:gd name="connsiteY23" fmla="*/ 450659 h 16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7482" h="1643563">
                <a:moveTo>
                  <a:pt x="383233" y="0"/>
                </a:moveTo>
                <a:lnTo>
                  <a:pt x="1079000" y="0"/>
                </a:lnTo>
                <a:lnTo>
                  <a:pt x="1075660" y="28898"/>
                </a:lnTo>
                <a:cubicBezTo>
                  <a:pt x="1075660" y="207637"/>
                  <a:pt x="1241781" y="352534"/>
                  <a:pt x="1446701" y="352534"/>
                </a:cubicBezTo>
                <a:cubicBezTo>
                  <a:pt x="1651621" y="352534"/>
                  <a:pt x="1817742" y="207637"/>
                  <a:pt x="1817742" y="28898"/>
                </a:cubicBezTo>
                <a:lnTo>
                  <a:pt x="1814402" y="0"/>
                </a:lnTo>
                <a:lnTo>
                  <a:pt x="2656844" y="0"/>
                </a:lnTo>
                <a:lnTo>
                  <a:pt x="2656844" y="475557"/>
                </a:lnTo>
                <a:lnTo>
                  <a:pt x="2676441" y="473834"/>
                </a:lnTo>
                <a:cubicBezTo>
                  <a:pt x="2881361" y="473834"/>
                  <a:pt x="3047482" y="618731"/>
                  <a:pt x="3047482" y="797470"/>
                </a:cubicBezTo>
                <a:cubicBezTo>
                  <a:pt x="3047482" y="976209"/>
                  <a:pt x="2881361" y="1121106"/>
                  <a:pt x="2676441" y="1121106"/>
                </a:cubicBezTo>
                <a:lnTo>
                  <a:pt x="2656844" y="1119383"/>
                </a:lnTo>
                <a:lnTo>
                  <a:pt x="2656844" y="1643563"/>
                </a:lnTo>
                <a:lnTo>
                  <a:pt x="1860221" y="1643563"/>
                </a:lnTo>
                <a:lnTo>
                  <a:pt x="1864468" y="1606812"/>
                </a:lnTo>
                <a:cubicBezTo>
                  <a:pt x="1864468" y="1428073"/>
                  <a:pt x="1698347" y="1283176"/>
                  <a:pt x="1493427" y="1283176"/>
                </a:cubicBezTo>
                <a:cubicBezTo>
                  <a:pt x="1288507" y="1283176"/>
                  <a:pt x="1122386" y="1428073"/>
                  <a:pt x="1122386" y="1606812"/>
                </a:cubicBezTo>
                <a:lnTo>
                  <a:pt x="1126634" y="1643563"/>
                </a:lnTo>
                <a:lnTo>
                  <a:pt x="383233" y="1643563"/>
                </a:lnTo>
                <a:lnTo>
                  <a:pt x="383233" y="1095787"/>
                </a:lnTo>
                <a:lnTo>
                  <a:pt x="371041" y="1096859"/>
                </a:lnTo>
                <a:cubicBezTo>
                  <a:pt x="166121" y="1096859"/>
                  <a:pt x="0" y="951962"/>
                  <a:pt x="0" y="773223"/>
                </a:cubicBezTo>
                <a:cubicBezTo>
                  <a:pt x="0" y="594484"/>
                  <a:pt x="166121" y="449587"/>
                  <a:pt x="371041" y="449587"/>
                </a:cubicBezTo>
                <a:lnTo>
                  <a:pt x="383233" y="450659"/>
                </a:lnTo>
                <a:close/>
              </a:path>
            </a:pathLst>
          </a:custGeom>
          <a:solidFill>
            <a:srgbClr val="9966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New Information </a:t>
            </a:r>
          </a:p>
        </p:txBody>
      </p:sp>
      <p:sp>
        <p:nvSpPr>
          <p:cNvPr id="69" name="Freeform: Shape 68" descr="A blue puzzle piece with the word &quot;lessons&quot; written on it. This puzzle piece is connected to another puzzle piece to the left.">
            <a:extLst>
              <a:ext uri="{FF2B5EF4-FFF2-40B4-BE49-F238E27FC236}">
                <a16:creationId xmlns:a16="http://schemas.microsoft.com/office/drawing/2014/main" id="{62C833AB-E9B5-4415-8F44-3956B23755B0}"/>
              </a:ext>
            </a:extLst>
          </p:cNvPr>
          <p:cNvSpPr/>
          <p:nvPr/>
        </p:nvSpPr>
        <p:spPr>
          <a:xfrm>
            <a:off x="9325470" y="2901556"/>
            <a:ext cx="2273611" cy="2100000"/>
          </a:xfrm>
          <a:custGeom>
            <a:avLst/>
            <a:gdLst>
              <a:gd name="connsiteX0" fmla="*/ 1089359 w 2273611"/>
              <a:gd name="connsiteY0" fmla="*/ 0 h 2100000"/>
              <a:gd name="connsiteX1" fmla="*/ 1431242 w 2273611"/>
              <a:gd name="connsiteY1" fmla="*/ 197662 h 2100000"/>
              <a:gd name="connsiteX2" fmla="*/ 1446894 w 2273611"/>
              <a:gd name="connsiteY2" fmla="*/ 241643 h 2100000"/>
              <a:gd name="connsiteX3" fmla="*/ 2273611 w 2273611"/>
              <a:gd name="connsiteY3" fmla="*/ 241643 h 2100000"/>
              <a:gd name="connsiteX4" fmla="*/ 2273611 w 2273611"/>
              <a:gd name="connsiteY4" fmla="*/ 727423 h 2100000"/>
              <a:gd name="connsiteX5" fmla="*/ 2200031 w 2273611"/>
              <a:gd name="connsiteY5" fmla="*/ 720953 h 2100000"/>
              <a:gd name="connsiteX6" fmla="*/ 1828990 w 2273611"/>
              <a:gd name="connsiteY6" fmla="*/ 1044589 h 2100000"/>
              <a:gd name="connsiteX7" fmla="*/ 2200031 w 2273611"/>
              <a:gd name="connsiteY7" fmla="*/ 1368225 h 2100000"/>
              <a:gd name="connsiteX8" fmla="*/ 2273611 w 2273611"/>
              <a:gd name="connsiteY8" fmla="*/ 1361755 h 2100000"/>
              <a:gd name="connsiteX9" fmla="*/ 2273611 w 2273611"/>
              <a:gd name="connsiteY9" fmla="*/ 1885206 h 2100000"/>
              <a:gd name="connsiteX10" fmla="*/ 1496978 w 2273611"/>
              <a:gd name="connsiteY10" fmla="*/ 1885206 h 2100000"/>
              <a:gd name="connsiteX11" fmla="*/ 1490881 w 2273611"/>
              <a:gd name="connsiteY11" fmla="*/ 1902338 h 2100000"/>
              <a:gd name="connsiteX12" fmla="*/ 1148998 w 2273611"/>
              <a:gd name="connsiteY12" fmla="*/ 2100000 h 2100000"/>
              <a:gd name="connsiteX13" fmla="*/ 807115 w 2273611"/>
              <a:gd name="connsiteY13" fmla="*/ 1902338 h 2100000"/>
              <a:gd name="connsiteX14" fmla="*/ 801018 w 2273611"/>
              <a:gd name="connsiteY14" fmla="*/ 1885206 h 2100000"/>
              <a:gd name="connsiteX15" fmla="*/ 0 w 2273611"/>
              <a:gd name="connsiteY15" fmla="*/ 1885206 h 2100000"/>
              <a:gd name="connsiteX16" fmla="*/ 0 w 2273611"/>
              <a:gd name="connsiteY16" fmla="*/ 1363132 h 2100000"/>
              <a:gd name="connsiteX17" fmla="*/ 57928 w 2273611"/>
              <a:gd name="connsiteY17" fmla="*/ 1368225 h 2100000"/>
              <a:gd name="connsiteX18" fmla="*/ 428969 w 2273611"/>
              <a:gd name="connsiteY18" fmla="*/ 1044589 h 2100000"/>
              <a:gd name="connsiteX19" fmla="*/ 57928 w 2273611"/>
              <a:gd name="connsiteY19" fmla="*/ 720953 h 2100000"/>
              <a:gd name="connsiteX20" fmla="*/ 0 w 2273611"/>
              <a:gd name="connsiteY20" fmla="*/ 726047 h 2100000"/>
              <a:gd name="connsiteX21" fmla="*/ 0 w 2273611"/>
              <a:gd name="connsiteY21" fmla="*/ 241643 h 2100000"/>
              <a:gd name="connsiteX22" fmla="*/ 731824 w 2273611"/>
              <a:gd name="connsiteY22" fmla="*/ 241643 h 2100000"/>
              <a:gd name="connsiteX23" fmla="*/ 747476 w 2273611"/>
              <a:gd name="connsiteY23" fmla="*/ 197662 h 2100000"/>
              <a:gd name="connsiteX24" fmla="*/ 1089359 w 2273611"/>
              <a:gd name="connsiteY24" fmla="*/ 0 h 21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3611" h="2100000">
                <a:moveTo>
                  <a:pt x="1089359" y="0"/>
                </a:moveTo>
                <a:cubicBezTo>
                  <a:pt x="1243049" y="0"/>
                  <a:pt x="1374915" y="81504"/>
                  <a:pt x="1431242" y="197662"/>
                </a:cubicBezTo>
                <a:lnTo>
                  <a:pt x="1446894" y="241643"/>
                </a:lnTo>
                <a:lnTo>
                  <a:pt x="2273611" y="241643"/>
                </a:lnTo>
                <a:lnTo>
                  <a:pt x="2273611" y="727423"/>
                </a:lnTo>
                <a:lnTo>
                  <a:pt x="2200031" y="720953"/>
                </a:lnTo>
                <a:cubicBezTo>
                  <a:pt x="1995111" y="720953"/>
                  <a:pt x="1828990" y="865850"/>
                  <a:pt x="1828990" y="1044589"/>
                </a:cubicBezTo>
                <a:cubicBezTo>
                  <a:pt x="1828990" y="1223328"/>
                  <a:pt x="1995111" y="1368225"/>
                  <a:pt x="2200031" y="1368225"/>
                </a:cubicBezTo>
                <a:lnTo>
                  <a:pt x="2273611" y="1361755"/>
                </a:lnTo>
                <a:lnTo>
                  <a:pt x="2273611" y="1885206"/>
                </a:lnTo>
                <a:lnTo>
                  <a:pt x="1496978" y="1885206"/>
                </a:lnTo>
                <a:lnTo>
                  <a:pt x="1490881" y="1902338"/>
                </a:lnTo>
                <a:cubicBezTo>
                  <a:pt x="1434554" y="2018496"/>
                  <a:pt x="1302688" y="2100000"/>
                  <a:pt x="1148998" y="2100000"/>
                </a:cubicBezTo>
                <a:cubicBezTo>
                  <a:pt x="995308" y="2100000"/>
                  <a:pt x="863442" y="2018496"/>
                  <a:pt x="807115" y="1902338"/>
                </a:cubicBezTo>
                <a:lnTo>
                  <a:pt x="801018" y="1885206"/>
                </a:lnTo>
                <a:lnTo>
                  <a:pt x="0" y="1885206"/>
                </a:lnTo>
                <a:lnTo>
                  <a:pt x="0" y="1363132"/>
                </a:lnTo>
                <a:lnTo>
                  <a:pt x="57928" y="1368225"/>
                </a:lnTo>
                <a:cubicBezTo>
                  <a:pt x="262848" y="1368225"/>
                  <a:pt x="428969" y="1223328"/>
                  <a:pt x="428969" y="1044589"/>
                </a:cubicBezTo>
                <a:cubicBezTo>
                  <a:pt x="428969" y="865850"/>
                  <a:pt x="262848" y="720953"/>
                  <a:pt x="57928" y="720953"/>
                </a:cubicBezTo>
                <a:lnTo>
                  <a:pt x="0" y="726047"/>
                </a:lnTo>
                <a:lnTo>
                  <a:pt x="0" y="241643"/>
                </a:lnTo>
                <a:lnTo>
                  <a:pt x="731824" y="241643"/>
                </a:lnTo>
                <a:lnTo>
                  <a:pt x="747476" y="197662"/>
                </a:lnTo>
                <a:cubicBezTo>
                  <a:pt x="803803" y="81504"/>
                  <a:pt x="935669" y="0"/>
                  <a:pt x="1089359" y="0"/>
                </a:cubicBezTo>
                <a:close/>
              </a:path>
            </a:pathLst>
          </a:custGeom>
          <a:solidFill>
            <a:srgbClr val="0066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Lessons</a:t>
            </a:r>
          </a:p>
        </p:txBody>
      </p:sp>
      <p:sp>
        <p:nvSpPr>
          <p:cNvPr id="86" name="Freeform: Shape 85" descr="A blue puzzle piece with the word &quot;background&quot; written on it. This puzzle piece is connected to another puzzle piece to the right.">
            <a:extLst>
              <a:ext uri="{FF2B5EF4-FFF2-40B4-BE49-F238E27FC236}">
                <a16:creationId xmlns:a16="http://schemas.microsoft.com/office/drawing/2014/main" id="{522B89BF-7C58-42B7-9BFB-285A4D9D2916}"/>
              </a:ext>
            </a:extLst>
          </p:cNvPr>
          <p:cNvSpPr/>
          <p:nvPr/>
        </p:nvSpPr>
        <p:spPr>
          <a:xfrm>
            <a:off x="592919" y="2901556"/>
            <a:ext cx="2201263" cy="2100000"/>
          </a:xfrm>
          <a:custGeom>
            <a:avLst/>
            <a:gdLst>
              <a:gd name="connsiteX0" fmla="*/ 1089359 w 2273611"/>
              <a:gd name="connsiteY0" fmla="*/ 0 h 2100000"/>
              <a:gd name="connsiteX1" fmla="*/ 1431242 w 2273611"/>
              <a:gd name="connsiteY1" fmla="*/ 197662 h 2100000"/>
              <a:gd name="connsiteX2" fmla="*/ 1446894 w 2273611"/>
              <a:gd name="connsiteY2" fmla="*/ 241643 h 2100000"/>
              <a:gd name="connsiteX3" fmla="*/ 2273611 w 2273611"/>
              <a:gd name="connsiteY3" fmla="*/ 241643 h 2100000"/>
              <a:gd name="connsiteX4" fmla="*/ 2273611 w 2273611"/>
              <a:gd name="connsiteY4" fmla="*/ 727423 h 2100000"/>
              <a:gd name="connsiteX5" fmla="*/ 2200031 w 2273611"/>
              <a:gd name="connsiteY5" fmla="*/ 720953 h 2100000"/>
              <a:gd name="connsiteX6" fmla="*/ 1828990 w 2273611"/>
              <a:gd name="connsiteY6" fmla="*/ 1044589 h 2100000"/>
              <a:gd name="connsiteX7" fmla="*/ 2200031 w 2273611"/>
              <a:gd name="connsiteY7" fmla="*/ 1368225 h 2100000"/>
              <a:gd name="connsiteX8" fmla="*/ 2273611 w 2273611"/>
              <a:gd name="connsiteY8" fmla="*/ 1361755 h 2100000"/>
              <a:gd name="connsiteX9" fmla="*/ 2273611 w 2273611"/>
              <a:gd name="connsiteY9" fmla="*/ 1885206 h 2100000"/>
              <a:gd name="connsiteX10" fmla="*/ 1496978 w 2273611"/>
              <a:gd name="connsiteY10" fmla="*/ 1885206 h 2100000"/>
              <a:gd name="connsiteX11" fmla="*/ 1490881 w 2273611"/>
              <a:gd name="connsiteY11" fmla="*/ 1902338 h 2100000"/>
              <a:gd name="connsiteX12" fmla="*/ 1148998 w 2273611"/>
              <a:gd name="connsiteY12" fmla="*/ 2100000 h 2100000"/>
              <a:gd name="connsiteX13" fmla="*/ 807115 w 2273611"/>
              <a:gd name="connsiteY13" fmla="*/ 1902338 h 2100000"/>
              <a:gd name="connsiteX14" fmla="*/ 801018 w 2273611"/>
              <a:gd name="connsiteY14" fmla="*/ 1885206 h 2100000"/>
              <a:gd name="connsiteX15" fmla="*/ 0 w 2273611"/>
              <a:gd name="connsiteY15" fmla="*/ 1885206 h 2100000"/>
              <a:gd name="connsiteX16" fmla="*/ 0 w 2273611"/>
              <a:gd name="connsiteY16" fmla="*/ 1363132 h 2100000"/>
              <a:gd name="connsiteX17" fmla="*/ 57928 w 2273611"/>
              <a:gd name="connsiteY17" fmla="*/ 1368225 h 2100000"/>
              <a:gd name="connsiteX18" fmla="*/ 428969 w 2273611"/>
              <a:gd name="connsiteY18" fmla="*/ 1044589 h 2100000"/>
              <a:gd name="connsiteX19" fmla="*/ 57928 w 2273611"/>
              <a:gd name="connsiteY19" fmla="*/ 720953 h 2100000"/>
              <a:gd name="connsiteX20" fmla="*/ 0 w 2273611"/>
              <a:gd name="connsiteY20" fmla="*/ 726047 h 2100000"/>
              <a:gd name="connsiteX21" fmla="*/ 0 w 2273611"/>
              <a:gd name="connsiteY21" fmla="*/ 241643 h 2100000"/>
              <a:gd name="connsiteX22" fmla="*/ 731824 w 2273611"/>
              <a:gd name="connsiteY22" fmla="*/ 241643 h 2100000"/>
              <a:gd name="connsiteX23" fmla="*/ 747476 w 2273611"/>
              <a:gd name="connsiteY23" fmla="*/ 197662 h 2100000"/>
              <a:gd name="connsiteX24" fmla="*/ 1089359 w 2273611"/>
              <a:gd name="connsiteY24" fmla="*/ 0 h 21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3611" h="2100000">
                <a:moveTo>
                  <a:pt x="1089359" y="0"/>
                </a:moveTo>
                <a:cubicBezTo>
                  <a:pt x="1243049" y="0"/>
                  <a:pt x="1374915" y="81504"/>
                  <a:pt x="1431242" y="197662"/>
                </a:cubicBezTo>
                <a:lnTo>
                  <a:pt x="1446894" y="241643"/>
                </a:lnTo>
                <a:lnTo>
                  <a:pt x="2273611" y="241643"/>
                </a:lnTo>
                <a:lnTo>
                  <a:pt x="2273611" y="727423"/>
                </a:lnTo>
                <a:lnTo>
                  <a:pt x="2200031" y="720953"/>
                </a:lnTo>
                <a:cubicBezTo>
                  <a:pt x="1995111" y="720953"/>
                  <a:pt x="1828990" y="865850"/>
                  <a:pt x="1828990" y="1044589"/>
                </a:cubicBezTo>
                <a:cubicBezTo>
                  <a:pt x="1828990" y="1223328"/>
                  <a:pt x="1995111" y="1368225"/>
                  <a:pt x="2200031" y="1368225"/>
                </a:cubicBezTo>
                <a:lnTo>
                  <a:pt x="2273611" y="1361755"/>
                </a:lnTo>
                <a:lnTo>
                  <a:pt x="2273611" y="1885206"/>
                </a:lnTo>
                <a:lnTo>
                  <a:pt x="1496978" y="1885206"/>
                </a:lnTo>
                <a:lnTo>
                  <a:pt x="1490881" y="1902338"/>
                </a:lnTo>
                <a:cubicBezTo>
                  <a:pt x="1434554" y="2018496"/>
                  <a:pt x="1302688" y="2100000"/>
                  <a:pt x="1148998" y="2100000"/>
                </a:cubicBezTo>
                <a:cubicBezTo>
                  <a:pt x="995308" y="2100000"/>
                  <a:pt x="863442" y="2018496"/>
                  <a:pt x="807115" y="1902338"/>
                </a:cubicBezTo>
                <a:lnTo>
                  <a:pt x="801018" y="1885206"/>
                </a:lnTo>
                <a:lnTo>
                  <a:pt x="0" y="1885206"/>
                </a:lnTo>
                <a:lnTo>
                  <a:pt x="0" y="1363132"/>
                </a:lnTo>
                <a:lnTo>
                  <a:pt x="57928" y="1368225"/>
                </a:lnTo>
                <a:cubicBezTo>
                  <a:pt x="262848" y="1368225"/>
                  <a:pt x="428969" y="1223328"/>
                  <a:pt x="428969" y="1044589"/>
                </a:cubicBezTo>
                <a:cubicBezTo>
                  <a:pt x="428969" y="865850"/>
                  <a:pt x="262848" y="720953"/>
                  <a:pt x="57928" y="720953"/>
                </a:cubicBezTo>
                <a:lnTo>
                  <a:pt x="0" y="726047"/>
                </a:lnTo>
                <a:lnTo>
                  <a:pt x="0" y="241643"/>
                </a:lnTo>
                <a:lnTo>
                  <a:pt x="731824" y="241643"/>
                </a:lnTo>
                <a:lnTo>
                  <a:pt x="747476" y="197662"/>
                </a:lnTo>
                <a:cubicBezTo>
                  <a:pt x="803803" y="81504"/>
                  <a:pt x="935669" y="0"/>
                  <a:pt x="1089359" y="0"/>
                </a:cubicBezTo>
                <a:close/>
              </a:path>
            </a:pathLst>
          </a:custGeom>
          <a:solidFill>
            <a:srgbClr val="0066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Background</a:t>
            </a:r>
          </a:p>
        </p:txBody>
      </p:sp>
      <p:pic>
        <p:nvPicPr>
          <p:cNvPr id="78" name="Picture 77">
            <a:extLst>
              <a:ext uri="{FF2B5EF4-FFF2-40B4-BE49-F238E27FC236}">
                <a16:creationId xmlns:a16="http://schemas.microsoft.com/office/drawing/2014/main" id="{D24010CD-B35F-41BD-913B-54EDFED976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4" y="6010739"/>
            <a:ext cx="1807560" cy="789670"/>
          </a:xfrm>
          <a:prstGeom prst="rect">
            <a:avLst/>
          </a:prstGeom>
        </p:spPr>
      </p:pic>
      <p:pic>
        <p:nvPicPr>
          <p:cNvPr id="82" name="Picture 81">
            <a:extLst>
              <a:ext uri="{FF2B5EF4-FFF2-40B4-BE49-F238E27FC236}">
                <a16:creationId xmlns:a16="http://schemas.microsoft.com/office/drawing/2014/main" id="{08C60805-9332-403A-A13D-8E2ED9D9F0D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73071"/>
            <a:ext cx="1324710" cy="1032096"/>
          </a:xfrm>
          <a:prstGeom prst="rect">
            <a:avLst/>
          </a:prstGeom>
        </p:spPr>
      </p:pic>
      <p:pic>
        <p:nvPicPr>
          <p:cNvPr id="80" name="Picture 79" descr="The Fedcap logo and company name, accompanied by the slogan &quot;the power of possible&quot;.">
            <a:extLst>
              <a:ext uri="{FF2B5EF4-FFF2-40B4-BE49-F238E27FC236}">
                <a16:creationId xmlns:a16="http://schemas.microsoft.com/office/drawing/2014/main" id="{FFD367F5-E5AE-4CBC-90C7-E96C7BF31DC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8321" y="1110323"/>
            <a:ext cx="1535358" cy="602598"/>
          </a:xfrm>
          <a:prstGeom prst="rect">
            <a:avLst/>
          </a:prstGeom>
          <a:noFill/>
          <a:ln>
            <a:noFill/>
          </a:ln>
        </p:spPr>
      </p:pic>
    </p:spTree>
    <p:extLst>
      <p:ext uri="{BB962C8B-B14F-4D97-AF65-F5344CB8AC3E}">
        <p14:creationId xmlns:p14="http://schemas.microsoft.com/office/powerpoint/2010/main" val="344558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68" y="782108"/>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Jane Hatton</a:t>
            </a:r>
          </a:p>
        </p:txBody>
      </p:sp>
      <p:sp>
        <p:nvSpPr>
          <p:cNvPr id="2" name="Rectangle 1"/>
          <p:cNvSpPr/>
          <p:nvPr/>
        </p:nvSpPr>
        <p:spPr>
          <a:xfrm>
            <a:off x="1617879" y="2177634"/>
            <a:ext cx="9098280" cy="3170099"/>
          </a:xfrm>
          <a:prstGeom prst="rect">
            <a:avLst/>
          </a:prstGeom>
        </p:spPr>
        <p:txBody>
          <a:bodyPr wrap="square">
            <a:spAutoFit/>
          </a:bodyPr>
          <a:lstStyle/>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Brilliant reasons to employ disabled people</a:t>
            </a: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descr="The Evenbreak logo and company name.">
            <a:extLst>
              <a:ext uri="{FF2B5EF4-FFF2-40B4-BE49-F238E27FC236}">
                <a16:creationId xmlns:a16="http://schemas.microsoft.com/office/drawing/2014/main" id="{CE02C67E-5990-4E97-B47A-9D4CFCB53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158" y="2060853"/>
            <a:ext cx="1971675" cy="695325"/>
          </a:xfrm>
          <a:prstGeom prst="rect">
            <a:avLst/>
          </a:prstGeom>
        </p:spPr>
      </p:pic>
      <p:pic>
        <p:nvPicPr>
          <p:cNvPr id="9" name="Picture 8">
            <a:extLst>
              <a:ext uri="{FF2B5EF4-FFF2-40B4-BE49-F238E27FC236}">
                <a16:creationId xmlns:a16="http://schemas.microsoft.com/office/drawing/2014/main" id="{57F0B4A0-8F8E-4D65-A990-7FBD2DAA250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924" y="6035373"/>
            <a:ext cx="1807560" cy="789670"/>
          </a:xfrm>
          <a:prstGeom prst="rect">
            <a:avLst/>
          </a:prstGeom>
        </p:spPr>
      </p:pic>
      <p:pic>
        <p:nvPicPr>
          <p:cNvPr id="11" name="Picture 10">
            <a:extLst>
              <a:ext uri="{FF2B5EF4-FFF2-40B4-BE49-F238E27FC236}">
                <a16:creationId xmlns:a16="http://schemas.microsoft.com/office/drawing/2014/main" id="{18A0153B-0F9E-467D-B53D-3A9AD6827ED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96" y="191926"/>
            <a:ext cx="1324710" cy="1032096"/>
          </a:xfrm>
          <a:prstGeom prst="rect">
            <a:avLst/>
          </a:prstGeom>
        </p:spPr>
      </p:pic>
    </p:spTree>
    <p:extLst>
      <p:ext uri="{BB962C8B-B14F-4D97-AF65-F5344CB8AC3E}">
        <p14:creationId xmlns:p14="http://schemas.microsoft.com/office/powerpoint/2010/main" val="282926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457618"/>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66674" y="1649147"/>
            <a:ext cx="12258674" cy="707886"/>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Apt Disability Employment Gap PSP</a:t>
            </a:r>
          </a:p>
        </p:txBody>
      </p:sp>
      <p:sp>
        <p:nvSpPr>
          <p:cNvPr id="14" name="Content Placeholder 13">
            <a:extLst>
              <a:ext uri="{FF2B5EF4-FFF2-40B4-BE49-F238E27FC236}">
                <a16:creationId xmlns:a16="http://schemas.microsoft.com/office/drawing/2014/main" id="{66FE8F83-6148-4EB3-A4D7-AD25D6BDEFC7}"/>
              </a:ext>
            </a:extLst>
          </p:cNvPr>
          <p:cNvSpPr>
            <a:spLocks noGrp="1"/>
          </p:cNvSpPr>
          <p:nvPr>
            <p:ph idx="1"/>
          </p:nvPr>
        </p:nvSpPr>
        <p:spPr>
          <a:xfrm>
            <a:off x="2061156" y="2365768"/>
            <a:ext cx="7760255" cy="5197088"/>
          </a:xfrm>
        </p:spPr>
        <p:txBody>
          <a:bodyPr>
            <a:normAutofit/>
          </a:bodyPr>
          <a:lstStyle/>
          <a:p>
            <a:pPr marL="0" lvl="0" indent="0" algn="ctr">
              <a:lnSpc>
                <a:spcPct val="100000"/>
              </a:lnSpc>
              <a:spcBef>
                <a:spcPts val="0"/>
              </a:spcBef>
              <a:buNone/>
            </a:pPr>
            <a:endParaRPr lang="en-GB" sz="2400" b="1">
              <a:solidFill>
                <a:srgbClr val="CC0066"/>
              </a:solidFill>
              <a:latin typeface="Arial" panose="020B0604020202020204" pitchFamily="34" charset="0"/>
              <a:ea typeface="Calibri" panose="020F0502020204030204" pitchFamily="34" charset="0"/>
              <a:cs typeface="Arial" panose="020B0604020202020204" pitchFamily="34" charset="0"/>
            </a:endParaRPr>
          </a:p>
          <a:p>
            <a:pPr marL="0" lvl="0" indent="0" algn="ctr">
              <a:lnSpc>
                <a:spcPct val="100000"/>
              </a:lnSpc>
              <a:spcBef>
                <a:spcPts val="0"/>
              </a:spcBef>
              <a:buNone/>
            </a:pPr>
            <a:r>
              <a:rPr lang="en-GB" sz="2400" b="1">
                <a:solidFill>
                  <a:srgbClr val="CC0066"/>
                </a:solidFill>
                <a:latin typeface="Arial" panose="020B0604020202020204" pitchFamily="34" charset="0"/>
                <a:ea typeface="Calibri" panose="020F0502020204030204" pitchFamily="34" charset="0"/>
                <a:cs typeface="Arial" panose="020B0604020202020204" pitchFamily="34" charset="0"/>
              </a:rPr>
              <a:t>What the PSP is Achieving</a:t>
            </a:r>
          </a:p>
          <a:p>
            <a:pPr marL="0" lvl="0" indent="0" algn="ctr">
              <a:lnSpc>
                <a:spcPct val="100000"/>
              </a:lnSpc>
              <a:spcBef>
                <a:spcPts val="0"/>
              </a:spcBef>
              <a:buNone/>
            </a:pPr>
            <a:endParaRPr lang="en-GB" sz="1950">
              <a:latin typeface="Arial" panose="020B0604020202020204" pitchFamily="34" charset="0"/>
              <a:ea typeface="Calibri" panose="020F0502020204030204" pitchFamily="34" charset="0"/>
              <a:cs typeface="Arial" panose="020B0604020202020204" pitchFamily="34" charset="0"/>
            </a:endParaRPr>
          </a:p>
          <a:p>
            <a:pPr marL="0" lvl="0" indent="0" algn="ctr">
              <a:lnSpc>
                <a:spcPct val="100000"/>
              </a:lnSpc>
              <a:spcBef>
                <a:spcPts val="0"/>
              </a:spcBef>
              <a:buNone/>
            </a:pPr>
            <a:r>
              <a:rPr lang="en-GB" sz="1950">
                <a:solidFill>
                  <a:srgbClr val="002060"/>
                </a:solidFill>
                <a:latin typeface="Arial" panose="020B0604020202020204" pitchFamily="34" charset="0"/>
                <a:ea typeface="Calibri" panose="020F0502020204030204" pitchFamily="34" charset="0"/>
                <a:cs typeface="Arial" panose="020B0604020202020204" pitchFamily="34" charset="0"/>
              </a:rPr>
              <a:t>Thursday 16th September 2021</a:t>
            </a:r>
          </a:p>
          <a:p>
            <a:pPr marL="0" lvl="0" indent="0" algn="just">
              <a:buNone/>
            </a:pPr>
            <a:endParaRPr lang="en-GB" sz="1950" b="1">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lvl="0" indent="0" algn="ctr">
              <a:buNone/>
            </a:pPr>
            <a:r>
              <a:rPr lang="en-GB" sz="1950">
                <a:solidFill>
                  <a:srgbClr val="002060"/>
                </a:solidFill>
                <a:effectLst/>
                <a:latin typeface="Arial" panose="020B0604020202020204" pitchFamily="34" charset="0"/>
                <a:ea typeface="Calibri" panose="020F0502020204030204" pitchFamily="34" charset="0"/>
                <a:cs typeface="Arial" panose="020B0604020202020204" pitchFamily="34" charset="0"/>
              </a:rPr>
              <a:t>David Stewart</a:t>
            </a:r>
          </a:p>
          <a:p>
            <a:pPr marL="0" lvl="0" indent="0" algn="ctr">
              <a:buNone/>
            </a:pPr>
            <a:r>
              <a:rPr lang="en-GB" sz="1950">
                <a:solidFill>
                  <a:srgbClr val="002060"/>
                </a:solidFill>
                <a:latin typeface="Arial" panose="020B0604020202020204" pitchFamily="34" charset="0"/>
                <a:ea typeface="Calibri" panose="020F0502020204030204" pitchFamily="34" charset="0"/>
                <a:cs typeface="Arial" panose="020B0604020202020204" pitchFamily="34" charset="0"/>
              </a:rPr>
              <a:t>PSP Project Manager</a:t>
            </a:r>
          </a:p>
          <a:p>
            <a:pPr marL="0" lvl="0" indent="0" algn="ctr">
              <a:buNone/>
            </a:pPr>
            <a:r>
              <a:rPr lang="en-GB" sz="1950" err="1">
                <a:effectLst/>
                <a:latin typeface="Arial" panose="020B0604020202020204" pitchFamily="34" charset="0"/>
                <a:ea typeface="Calibri" panose="020F0502020204030204" pitchFamily="34" charset="0"/>
                <a:cs typeface="Arial" panose="020B0604020202020204" pitchFamily="34" charset="0"/>
                <a:hlinkClick r:id="rId3"/>
              </a:rPr>
              <a:t>David.Stewart@susescotland.scot</a:t>
            </a:r>
            <a:endParaRPr lang="en-GB" sz="1950">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GB" sz="2000">
                <a:solidFill>
                  <a:srgbClr val="002060"/>
                </a:solidFill>
                <a:latin typeface="Arial" panose="020B0604020202020204" pitchFamily="34" charset="0"/>
                <a:cs typeface="Arial" panose="020B0604020202020204" pitchFamily="34" charset="0"/>
              </a:rPr>
              <a:t>07305 064 282</a:t>
            </a:r>
          </a:p>
          <a:p>
            <a:pPr marL="0" lvl="0" indent="0" algn="just">
              <a:buNone/>
            </a:pPr>
            <a:endParaRPr lang="en-GB" sz="195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D8B8DAA-3A8A-45E5-8232-36A10468309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924" y="5973032"/>
            <a:ext cx="1807560" cy="789670"/>
          </a:xfrm>
          <a:prstGeom prst="rect">
            <a:avLst/>
          </a:prstGeom>
        </p:spPr>
      </p:pic>
      <p:pic>
        <p:nvPicPr>
          <p:cNvPr id="15" name="Picture 14">
            <a:extLst>
              <a:ext uri="{FF2B5EF4-FFF2-40B4-BE49-F238E27FC236}">
                <a16:creationId xmlns:a16="http://schemas.microsoft.com/office/drawing/2014/main" id="{9BA4A0A7-664E-41B5-8FBB-6D55B4CB9EA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spTree>
    <p:extLst>
      <p:ext uri="{BB962C8B-B14F-4D97-AF65-F5344CB8AC3E}">
        <p14:creationId xmlns:p14="http://schemas.microsoft.com/office/powerpoint/2010/main" val="375364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0" y="808702"/>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417250" y="0"/>
            <a:ext cx="11774750" cy="707886"/>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Apt - The Disability Employment Gap PSP</a:t>
            </a:r>
          </a:p>
        </p:txBody>
      </p:sp>
      <p:sp>
        <p:nvSpPr>
          <p:cNvPr id="15" name="Content Placeholder 13">
            <a:extLst>
              <a:ext uri="{FF2B5EF4-FFF2-40B4-BE49-F238E27FC236}">
                <a16:creationId xmlns:a16="http://schemas.microsoft.com/office/drawing/2014/main" id="{3F1989B2-41CD-4726-8C4A-0587384687DE}"/>
              </a:ext>
            </a:extLst>
          </p:cNvPr>
          <p:cNvSpPr>
            <a:spLocks noGrp="1"/>
          </p:cNvSpPr>
          <p:nvPr>
            <p:ph idx="1"/>
          </p:nvPr>
        </p:nvSpPr>
        <p:spPr>
          <a:xfrm>
            <a:off x="937260" y="990180"/>
            <a:ext cx="10515600" cy="4351338"/>
          </a:xfrm>
        </p:spPr>
        <p:txBody>
          <a:bodyPr>
            <a:noAutofit/>
          </a:bodyPr>
          <a:lstStyle/>
          <a:p>
            <a:pPr marL="0" indent="0" algn="just">
              <a:buNone/>
            </a:pPr>
            <a:r>
              <a:rPr lang="en-GB" b="1">
                <a:solidFill>
                  <a:srgbClr val="002060"/>
                </a:solidFill>
                <a:latin typeface="Arial" panose="020B0604020202020204" pitchFamily="34" charset="0"/>
                <a:ea typeface="Times New Roman" panose="02020603050405020304" pitchFamily="18" charset="0"/>
              </a:rPr>
              <a:t>The Challenge</a:t>
            </a:r>
          </a:p>
          <a:p>
            <a:pPr marL="0" indent="0" algn="just">
              <a:buNone/>
            </a:pPr>
            <a:endParaRPr lang="en-GB" sz="1950">
              <a:effectLst/>
              <a:latin typeface="Times New Roman" panose="02020603050405020304" pitchFamily="18" charset="0"/>
              <a:ea typeface="Times New Roman" panose="02020603050405020304" pitchFamily="18" charset="0"/>
            </a:endParaRPr>
          </a:p>
          <a:p>
            <a:pPr marL="0" indent="0" algn="just">
              <a:buNone/>
            </a:pPr>
            <a:endParaRPr lang="en-GB" sz="1950">
              <a:latin typeface="Arial" panose="020B0604020202020204" pitchFamily="34" charset="0"/>
              <a:cs typeface="Arial" panose="020B0604020202020204" pitchFamily="34" charset="0"/>
            </a:endParaRPr>
          </a:p>
        </p:txBody>
      </p:sp>
      <p:sp>
        <p:nvSpPr>
          <p:cNvPr id="8" name="Text Box 2">
            <a:extLst>
              <a:ext uri="{FF2B5EF4-FFF2-40B4-BE49-F238E27FC236}">
                <a16:creationId xmlns:a16="http://schemas.microsoft.com/office/drawing/2014/main" id="{A547C4B8-BCFB-4FD8-AFDD-36CFE6E566C0}"/>
              </a:ext>
            </a:extLst>
          </p:cNvPr>
          <p:cNvSpPr txBox="1">
            <a:spLocks noChangeArrowheads="1"/>
          </p:cNvSpPr>
          <p:nvPr/>
        </p:nvSpPr>
        <p:spPr bwMode="auto">
          <a:xfrm>
            <a:off x="1028701" y="1758650"/>
            <a:ext cx="10296524" cy="480695"/>
          </a:xfrm>
          <a:prstGeom prst="rect">
            <a:avLst/>
          </a:prstGeom>
          <a:solidFill>
            <a:srgbClr val="95DAF9"/>
          </a:solidFill>
          <a:ln w="9525">
            <a:noFill/>
            <a:miter lim="800000"/>
            <a:headEnd/>
            <a:tailEnd/>
          </a:ln>
          <a:scene3d>
            <a:camera prst="orthographicFront"/>
            <a:lightRig rig="threePt" dir="t"/>
          </a:scene3d>
          <a:sp3d>
            <a:bevelT w="165100" prst="coolSlant"/>
          </a:sp3d>
        </p:spPr>
        <p:txBody>
          <a:bodyPr rot="0" vert="horz" wrap="square" lIns="91440" tIns="45720" rIns="91440" bIns="45720" anchor="t" anchorCtr="0">
            <a:noAutofit/>
          </a:bodyPr>
          <a:lstStyle/>
          <a:p>
            <a:pPr algn="ctr" hangingPunct="0"/>
            <a:r>
              <a:rPr lang="en-GB" sz="2000" b="1">
                <a:effectLst/>
                <a:latin typeface="Arial" panose="020B0604020202020204" pitchFamily="34" charset="0"/>
                <a:ea typeface="Times New Roman" panose="02020603050405020304" pitchFamily="18" charset="0"/>
              </a:rPr>
              <a:t>DISABILITY EMPLOYMENT GAP</a:t>
            </a:r>
            <a:endParaRPr lang="en-GB" sz="1150">
              <a:effectLst/>
              <a:latin typeface="Times New Roman" panose="02020603050405020304" pitchFamily="18" charset="0"/>
              <a:ea typeface="Times New Roman" panose="02020603050405020304" pitchFamily="18" charset="0"/>
            </a:endParaRPr>
          </a:p>
        </p:txBody>
      </p:sp>
      <p:sp>
        <p:nvSpPr>
          <p:cNvPr id="9" name="Text Box 2">
            <a:extLst>
              <a:ext uri="{FF2B5EF4-FFF2-40B4-BE49-F238E27FC236}">
                <a16:creationId xmlns:a16="http://schemas.microsoft.com/office/drawing/2014/main" id="{DC5C5384-AA59-4574-B5CD-67FEC6A5A523}"/>
              </a:ext>
            </a:extLst>
          </p:cNvPr>
          <p:cNvSpPr txBox="1">
            <a:spLocks noChangeArrowheads="1"/>
          </p:cNvSpPr>
          <p:nvPr/>
        </p:nvSpPr>
        <p:spPr bwMode="auto">
          <a:xfrm>
            <a:off x="973369" y="3004715"/>
            <a:ext cx="2056245" cy="182253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hangingPunct="0"/>
            <a:r>
              <a:rPr lang="en-GB" sz="2400" b="1">
                <a:solidFill>
                  <a:srgbClr val="002060"/>
                </a:solidFill>
                <a:effectLst/>
                <a:latin typeface="Arial" panose="020B0604020202020204" pitchFamily="34" charset="0"/>
                <a:ea typeface="Times New Roman" panose="02020603050405020304" pitchFamily="18" charset="0"/>
              </a:rPr>
              <a:t>49% of disabled people in employment</a:t>
            </a:r>
            <a:endParaRPr lang="en-GB" sz="2400">
              <a:solidFill>
                <a:srgbClr val="002060"/>
              </a:solidFill>
              <a:effectLst/>
              <a:latin typeface="Times New Roman" panose="02020603050405020304" pitchFamily="18" charset="0"/>
              <a:ea typeface="Times New Roman" panose="02020603050405020304" pitchFamily="18" charset="0"/>
            </a:endParaRPr>
          </a:p>
        </p:txBody>
      </p:sp>
      <p:sp>
        <p:nvSpPr>
          <p:cNvPr id="10" name="Text Box 2">
            <a:extLst>
              <a:ext uri="{FF2B5EF4-FFF2-40B4-BE49-F238E27FC236}">
                <a16:creationId xmlns:a16="http://schemas.microsoft.com/office/drawing/2014/main" id="{5E944449-6641-4D1B-B722-0AACE8495648}"/>
              </a:ext>
            </a:extLst>
          </p:cNvPr>
          <p:cNvSpPr txBox="1">
            <a:spLocks noChangeArrowheads="1"/>
          </p:cNvSpPr>
          <p:nvPr/>
        </p:nvSpPr>
        <p:spPr bwMode="auto">
          <a:xfrm>
            <a:off x="9062825" y="2868915"/>
            <a:ext cx="2333942" cy="207364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hangingPunct="0"/>
            <a:r>
              <a:rPr lang="en-GB" sz="2400" b="1">
                <a:solidFill>
                  <a:srgbClr val="002060"/>
                </a:solidFill>
                <a:effectLst/>
                <a:latin typeface="Arial" panose="020B0604020202020204" pitchFamily="34" charset="0"/>
                <a:ea typeface="Times New Roman" panose="02020603050405020304" pitchFamily="18" charset="0"/>
              </a:rPr>
              <a:t>81.6% of non-disabled people in employment</a:t>
            </a:r>
            <a:endParaRPr lang="en-GB" sz="2400">
              <a:solidFill>
                <a:srgbClr val="002060"/>
              </a:solidFill>
              <a:effectLst/>
              <a:latin typeface="Times New Roman" panose="02020603050405020304" pitchFamily="18" charset="0"/>
              <a:ea typeface="Times New Roman" panose="02020603050405020304" pitchFamily="18" charset="0"/>
            </a:endParaRPr>
          </a:p>
        </p:txBody>
      </p:sp>
      <p:pic>
        <p:nvPicPr>
          <p:cNvPr id="11" name="Picture 10" descr="A picture of an arrow pointing to the right. This is one half of the Apt logo. This animation moves towards the centre of the screen to meet a second arrow, simulating the closing of the disability employment gap.">
            <a:extLst>
              <a:ext uri="{FF2B5EF4-FFF2-40B4-BE49-F238E27FC236}">
                <a16:creationId xmlns:a16="http://schemas.microsoft.com/office/drawing/2014/main" id="{8A06CF52-AAE8-4584-894C-B7D6CE7C4C80}"/>
              </a:ext>
            </a:extLst>
          </p:cNvPr>
          <p:cNvPicPr/>
          <p:nvPr/>
        </p:nvPicPr>
        <p:blipFill rotWithShape="1">
          <a:blip r:embed="rId3" cstate="print">
            <a:extLst>
              <a:ext uri="{28A0092B-C50C-407E-A947-70E740481C1C}">
                <a14:useLocalDpi xmlns:a14="http://schemas.microsoft.com/office/drawing/2010/main" val="0"/>
              </a:ext>
            </a:extLst>
          </a:blip>
          <a:srcRect l="-1" t="2" r="76504" b="51627"/>
          <a:stretch/>
        </p:blipFill>
        <p:spPr bwMode="auto">
          <a:xfrm>
            <a:off x="3319284" y="2606560"/>
            <a:ext cx="1440000" cy="2412000"/>
          </a:xfrm>
          <a:prstGeom prst="rect">
            <a:avLst/>
          </a:prstGeom>
          <a:noFill/>
          <a:ln>
            <a:noFill/>
          </a:ln>
          <a:extLst>
            <a:ext uri="{53640926-AAD7-44D8-BBD7-CCE9431645EC}">
              <a14:shadowObscured xmlns:a14="http://schemas.microsoft.com/office/drawing/2010/main"/>
            </a:ext>
          </a:extLst>
        </p:spPr>
      </p:pic>
      <p:pic>
        <p:nvPicPr>
          <p:cNvPr id="12" name="Picture 11" descr="A picture of an arrow pointing to the left. This is one half of the Apt logo.This animation moves towards the centre of the screen to meet a second arrow, simulating the closing of the disability employment gap.">
            <a:extLst>
              <a:ext uri="{FF2B5EF4-FFF2-40B4-BE49-F238E27FC236}">
                <a16:creationId xmlns:a16="http://schemas.microsoft.com/office/drawing/2014/main" id="{11E49422-C75E-49F0-BE22-AD4F24A963AC}"/>
              </a:ext>
            </a:extLst>
          </p:cNvPr>
          <p:cNvPicPr/>
          <p:nvPr/>
        </p:nvPicPr>
        <p:blipFill rotWithShape="1">
          <a:blip r:embed="rId3" cstate="print">
            <a:extLst>
              <a:ext uri="{28A0092B-C50C-407E-A947-70E740481C1C}">
                <a14:useLocalDpi xmlns:a14="http://schemas.microsoft.com/office/drawing/2010/main" val="0"/>
              </a:ext>
            </a:extLst>
          </a:blip>
          <a:srcRect l="22301" t="2" r="50460" b="51627"/>
          <a:stretch/>
        </p:blipFill>
        <p:spPr bwMode="auto">
          <a:xfrm>
            <a:off x="7566732" y="2606560"/>
            <a:ext cx="1440000" cy="2412000"/>
          </a:xfrm>
          <a:prstGeom prst="rect">
            <a:avLst/>
          </a:prstGeom>
          <a:noFill/>
          <a:ln>
            <a:noFill/>
          </a:ln>
          <a:extLst>
            <a:ext uri="{53640926-AAD7-44D8-BBD7-CCE9431645EC}">
              <a14:shadowObscured xmlns:a14="http://schemas.microsoft.com/office/drawing/2010/main"/>
            </a:ext>
          </a:extLst>
        </p:spPr>
      </p:pic>
      <p:sp>
        <p:nvSpPr>
          <p:cNvPr id="13" name="Text Box 2">
            <a:extLst>
              <a:ext uri="{FF2B5EF4-FFF2-40B4-BE49-F238E27FC236}">
                <a16:creationId xmlns:a16="http://schemas.microsoft.com/office/drawing/2014/main" id="{570234F1-9E83-46AD-A9C4-578DE0A9E14F}"/>
              </a:ext>
            </a:extLst>
          </p:cNvPr>
          <p:cNvSpPr txBox="1">
            <a:spLocks noChangeArrowheads="1"/>
          </p:cNvSpPr>
          <p:nvPr/>
        </p:nvSpPr>
        <p:spPr bwMode="auto">
          <a:xfrm>
            <a:off x="4524375" y="2606560"/>
            <a:ext cx="3181350" cy="2736445"/>
          </a:xfrm>
          <a:prstGeom prst="rect">
            <a:avLst/>
          </a:prstGeom>
          <a:noFill/>
          <a:ln w="9525">
            <a:noFill/>
            <a:miter lim="800000"/>
            <a:headEnd/>
            <a:tailEnd/>
          </a:ln>
        </p:spPr>
        <p:txBody>
          <a:bodyPr rot="0" vert="horz" wrap="square" lIns="91440" tIns="45720" rIns="91440" bIns="45720" anchor="t" anchorCtr="0">
            <a:noAutofit/>
          </a:bodyPr>
          <a:lstStyle/>
          <a:p>
            <a:pPr algn="ctr" hangingPunct="0"/>
            <a:r>
              <a:rPr lang="en-GB" sz="3000" b="1">
                <a:effectLst/>
                <a:latin typeface="Arial Black" panose="020B0A04020102020204" pitchFamily="34" charset="0"/>
                <a:ea typeface="Times New Roman" panose="02020603050405020304" pitchFamily="18" charset="0"/>
                <a:cs typeface="Arial" panose="020B0604020202020204" pitchFamily="34" charset="0"/>
              </a:rPr>
              <a:t> </a:t>
            </a:r>
            <a:endParaRPr lang="en-GB" sz="3000">
              <a:effectLst/>
              <a:latin typeface="Arial Black" panose="020B0A04020102020204" pitchFamily="34" charset="0"/>
              <a:ea typeface="Times New Roman" panose="02020603050405020304" pitchFamily="18" charset="0"/>
              <a:cs typeface="Arial" panose="020B0604020202020204" pitchFamily="34" charset="0"/>
            </a:endParaRPr>
          </a:p>
          <a:p>
            <a:pPr algn="ctr" hangingPunct="0"/>
            <a:r>
              <a:rPr lang="en-GB" sz="3000" b="1">
                <a:solidFill>
                  <a:srgbClr val="CC0099"/>
                </a:solidFill>
                <a:effectLst/>
                <a:latin typeface="Arial Black" panose="020B0A04020102020204" pitchFamily="34" charset="0"/>
                <a:ea typeface="Times New Roman" panose="02020603050405020304" pitchFamily="18" charset="0"/>
                <a:cs typeface="Arial" panose="020B0604020202020204" pitchFamily="34" charset="0"/>
              </a:rPr>
              <a:t>DIFFERENCE OF </a:t>
            </a:r>
            <a:endParaRPr lang="en-GB" sz="3000">
              <a:effectLst/>
              <a:latin typeface="Arial Black" panose="020B0A04020102020204" pitchFamily="34" charset="0"/>
              <a:ea typeface="Times New Roman" panose="02020603050405020304" pitchFamily="18" charset="0"/>
              <a:cs typeface="Arial" panose="020B0604020202020204" pitchFamily="34" charset="0"/>
            </a:endParaRPr>
          </a:p>
          <a:p>
            <a:pPr algn="ctr" hangingPunct="0"/>
            <a:r>
              <a:rPr lang="en-GB" sz="3000" b="1">
                <a:solidFill>
                  <a:srgbClr val="CC0099"/>
                </a:solidFill>
                <a:effectLst/>
                <a:latin typeface="Arial Black" panose="020B0A04020102020204" pitchFamily="34" charset="0"/>
                <a:ea typeface="Times New Roman" panose="02020603050405020304" pitchFamily="18" charset="0"/>
                <a:cs typeface="Arial" panose="020B0604020202020204" pitchFamily="34" charset="0"/>
              </a:rPr>
              <a:t>32.6pp</a:t>
            </a:r>
            <a:endParaRPr lang="en-GB" sz="3000">
              <a:effectLst/>
              <a:latin typeface="Arial Black" panose="020B0A04020102020204" pitchFamily="34" charset="0"/>
              <a:ea typeface="Times New Roman" panose="02020603050405020304" pitchFamily="18" charset="0"/>
              <a:cs typeface="Arial" panose="020B0604020202020204" pitchFamily="34" charset="0"/>
            </a:endParaRPr>
          </a:p>
        </p:txBody>
      </p:sp>
      <p:sp>
        <p:nvSpPr>
          <p:cNvPr id="14" name="TextBox 1">
            <a:extLst>
              <a:ext uri="{FF2B5EF4-FFF2-40B4-BE49-F238E27FC236}">
                <a16:creationId xmlns:a16="http://schemas.microsoft.com/office/drawing/2014/main" id="{F401F144-A604-462A-B15F-CD2927E50E75}"/>
              </a:ext>
            </a:extLst>
          </p:cNvPr>
          <p:cNvSpPr txBox="1"/>
          <p:nvPr/>
        </p:nvSpPr>
        <p:spPr>
          <a:xfrm>
            <a:off x="4759284" y="5300966"/>
            <a:ext cx="678561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rgbClr val="002060"/>
                </a:solidFill>
                <a:latin typeface="Arial" panose="020B0604020202020204" pitchFamily="34" charset="0"/>
                <a:cs typeface="Arial" panose="020B0604020202020204" pitchFamily="34" charset="0"/>
              </a:rPr>
              <a:t>Source: Scotland’s Labour Market: People, Places &amp; Regions – Annual Population Survey 2019</a:t>
            </a:r>
          </a:p>
        </p:txBody>
      </p:sp>
      <p:pic>
        <p:nvPicPr>
          <p:cNvPr id="17" name="Picture 16">
            <a:extLst>
              <a:ext uri="{FF2B5EF4-FFF2-40B4-BE49-F238E27FC236}">
                <a16:creationId xmlns:a16="http://schemas.microsoft.com/office/drawing/2014/main" id="{C36B3D05-4498-45C2-B13B-732C87CE082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924" y="5973032"/>
            <a:ext cx="1807560" cy="789670"/>
          </a:xfrm>
          <a:prstGeom prst="rect">
            <a:avLst/>
          </a:prstGeom>
        </p:spPr>
      </p:pic>
      <p:pic>
        <p:nvPicPr>
          <p:cNvPr id="3" name="Picture 2">
            <a:extLst>
              <a:ext uri="{FF2B5EF4-FFF2-40B4-BE49-F238E27FC236}">
                <a16:creationId xmlns:a16="http://schemas.microsoft.com/office/drawing/2014/main" id="{AA801090-23CB-4877-91E5-EF1FA4777B8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1516" y="5732389"/>
            <a:ext cx="1329043" cy="1030313"/>
          </a:xfrm>
          <a:prstGeom prst="rect">
            <a:avLst/>
          </a:prstGeom>
        </p:spPr>
      </p:pic>
    </p:spTree>
    <p:extLst>
      <p:ext uri="{BB962C8B-B14F-4D97-AF65-F5344CB8AC3E}">
        <p14:creationId xmlns:p14="http://schemas.microsoft.com/office/powerpoint/2010/main" val="279591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0-#ppt_w/2"/>
                                          </p:val>
                                        </p:tav>
                                        <p:tav tm="100000">
                                          <p:val>
                                            <p:strVal val="#ppt_x"/>
                                          </p:val>
                                        </p:tav>
                                      </p:tavLst>
                                    </p:anim>
                                    <p:anim calcmode="lin" valueType="num">
                                      <p:cBhvr additive="base">
                                        <p:cTn id="12" dur="2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1+#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13"/>
                                        </p:tgtEl>
                                        <p:attrNameLst>
                                          <p:attrName>style.visibility</p:attrName>
                                        </p:attrNameLst>
                                      </p:cBhvr>
                                      <p:to>
                                        <p:strVal val="visible"/>
                                      </p:to>
                                    </p:set>
                                  </p:childTnLst>
                                </p:cTn>
                              </p:par>
                            </p:childTnLst>
                          </p:cTn>
                        </p:par>
                        <p:par>
                          <p:cTn id="26" fill="hold">
                            <p:stCondLst>
                              <p:cond delay="5000"/>
                            </p:stCondLst>
                            <p:childTnLst>
                              <p:par>
                                <p:cTn id="27" presetID="1" presetClass="entr" presetSubtype="0" fill="hold" grpId="0" nodeType="afterEffect">
                                  <p:stCondLst>
                                    <p:cond delay="50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5.55112E-17 2.96296E-6 L 0.11263 -0.00625 " pathEditMode="relative" rAng="0" ptsTypes="AA">
                                      <p:cBhvr>
                                        <p:cTn id="32" dur="2000" fill="hold"/>
                                        <p:tgtEl>
                                          <p:spTgt spid="11"/>
                                        </p:tgtEl>
                                        <p:attrNameLst>
                                          <p:attrName>ppt_x</p:attrName>
                                          <p:attrName>ppt_y</p:attrName>
                                        </p:attrNameLst>
                                      </p:cBhvr>
                                      <p:rCtr x="5625" y="-324"/>
                                    </p:animMotion>
                                  </p:childTnLst>
                                </p:cTn>
                              </p:par>
                              <p:par>
                                <p:cTn id="33" presetID="35" presetClass="path" presetSubtype="0" accel="50000" decel="50000" fill="hold" nodeType="withEffect">
                                  <p:stCondLst>
                                    <p:cond delay="0"/>
                                  </p:stCondLst>
                                  <p:childTnLst>
                                    <p:animMotion origin="layout" path="M 2.5E-6 2.96296E-6 L -0.13021 -0.00625 " pathEditMode="relative" rAng="0" ptsTypes="AA">
                                      <p:cBhvr>
                                        <p:cTn id="34" dur="2000" fill="hold"/>
                                        <p:tgtEl>
                                          <p:spTgt spid="12"/>
                                        </p:tgtEl>
                                        <p:attrNameLst>
                                          <p:attrName>ppt_x</p:attrName>
                                          <p:attrName>ppt_y</p:attrName>
                                        </p:attrNameLst>
                                      </p:cBhvr>
                                      <p:rCtr x="-6510" y="-324"/>
                                    </p:animMotion>
                                  </p:childTnLst>
                                </p:cTn>
                              </p:par>
                              <p:par>
                                <p:cTn id="35" presetID="17" presetClass="exit" presetSubtype="10" fill="hold" grpId="1" nodeType="withEffect">
                                  <p:stCondLst>
                                    <p:cond delay="500"/>
                                  </p:stCondLst>
                                  <p:childTnLst>
                                    <p:anim calcmode="lin" valueType="num">
                                      <p:cBhvr>
                                        <p:cTn id="36" dur="1000"/>
                                        <p:tgtEl>
                                          <p:spTgt spid="13"/>
                                        </p:tgtEl>
                                        <p:attrNameLst>
                                          <p:attrName>ppt_w</p:attrName>
                                        </p:attrNameLst>
                                      </p:cBhvr>
                                      <p:tavLst>
                                        <p:tav tm="0">
                                          <p:val>
                                            <p:strVal val="ppt_w"/>
                                          </p:val>
                                        </p:tav>
                                        <p:tav tm="100000">
                                          <p:val>
                                            <p:fltVal val="0"/>
                                          </p:val>
                                        </p:tav>
                                      </p:tavLst>
                                    </p:anim>
                                    <p:anim calcmode="lin" valueType="num">
                                      <p:cBhvr>
                                        <p:cTn id="37" dur="1000"/>
                                        <p:tgtEl>
                                          <p:spTgt spid="13"/>
                                        </p:tgtEl>
                                        <p:attrNameLst>
                                          <p:attrName>ppt_h</p:attrName>
                                        </p:attrNameLst>
                                      </p:cBhvr>
                                      <p:tavLst>
                                        <p:tav tm="0">
                                          <p:val>
                                            <p:strVal val="ppt_h"/>
                                          </p:val>
                                        </p:tav>
                                        <p:tav tm="100000">
                                          <p:val>
                                            <p:strVal val="ppt_h"/>
                                          </p:val>
                                        </p:tav>
                                      </p:tavLst>
                                    </p:anim>
                                    <p:set>
                                      <p:cBhvr>
                                        <p:cTn id="38"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3" grpId="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457618"/>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33338" y="95298"/>
            <a:ext cx="12258674" cy="707886"/>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46 Apt PSP Partners</a:t>
            </a:r>
          </a:p>
        </p:txBody>
      </p:sp>
      <p:sp>
        <p:nvSpPr>
          <p:cNvPr id="14" name="Content Placeholder 13">
            <a:extLst>
              <a:ext uri="{FF2B5EF4-FFF2-40B4-BE49-F238E27FC236}">
                <a16:creationId xmlns:a16="http://schemas.microsoft.com/office/drawing/2014/main" id="{66FE8F83-6148-4EB3-A4D7-AD25D6BDEFC7}"/>
              </a:ext>
            </a:extLst>
          </p:cNvPr>
          <p:cNvSpPr>
            <a:spLocks noGrp="1"/>
          </p:cNvSpPr>
          <p:nvPr>
            <p:ph idx="1"/>
          </p:nvPr>
        </p:nvSpPr>
        <p:spPr>
          <a:xfrm>
            <a:off x="2317195" y="1211671"/>
            <a:ext cx="7760255" cy="5197088"/>
          </a:xfrm>
        </p:spPr>
        <p:txBody>
          <a:bodyPr>
            <a:normAutofit/>
          </a:bodyPr>
          <a:lstStyle/>
          <a:p>
            <a:pPr marL="0" lvl="0" indent="0" algn="ctr">
              <a:lnSpc>
                <a:spcPct val="100000"/>
              </a:lnSpc>
              <a:spcBef>
                <a:spcPts val="0"/>
              </a:spcBef>
              <a:buNone/>
            </a:pPr>
            <a:endParaRPr lang="en-GB" sz="2400" b="1">
              <a:solidFill>
                <a:srgbClr val="CC0066"/>
              </a:solidFill>
              <a:latin typeface="Arial" panose="020B0604020202020204" pitchFamily="34" charset="0"/>
              <a:ea typeface="Calibri" panose="020F0502020204030204" pitchFamily="34" charset="0"/>
              <a:cs typeface="Arial" panose="020B0604020202020204" pitchFamily="34" charset="0"/>
            </a:endParaRPr>
          </a:p>
          <a:p>
            <a:pPr marL="0" lvl="0" indent="0" algn="just">
              <a:buNone/>
            </a:pPr>
            <a:endParaRPr lang="en-GB" sz="195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n image containing the logos of the 46 Apt PSP Partners.">
            <a:extLst>
              <a:ext uri="{FF2B5EF4-FFF2-40B4-BE49-F238E27FC236}">
                <a16:creationId xmlns:a16="http://schemas.microsoft.com/office/drawing/2014/main" id="{1D961B67-9BB5-4C35-A6CE-29AEECB79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49" y="1211671"/>
            <a:ext cx="8572499" cy="4867801"/>
          </a:xfrm>
          <a:prstGeom prst="rect">
            <a:avLst/>
          </a:prstGeom>
        </p:spPr>
      </p:pic>
      <p:pic>
        <p:nvPicPr>
          <p:cNvPr id="9" name="Picture 8">
            <a:extLst>
              <a:ext uri="{FF2B5EF4-FFF2-40B4-BE49-F238E27FC236}">
                <a16:creationId xmlns:a16="http://schemas.microsoft.com/office/drawing/2014/main" id="{36BFE0EF-426E-4C52-BA54-DAD2C8A287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pic>
        <p:nvPicPr>
          <p:cNvPr id="10" name="Picture 9">
            <a:extLst>
              <a:ext uri="{FF2B5EF4-FFF2-40B4-BE49-F238E27FC236}">
                <a16:creationId xmlns:a16="http://schemas.microsoft.com/office/drawing/2014/main" id="{92B2C893-A2B6-47F7-BBF2-986694423F3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96" y="172054"/>
            <a:ext cx="1324710" cy="1032096"/>
          </a:xfrm>
          <a:prstGeom prst="rect">
            <a:avLst/>
          </a:prstGeom>
        </p:spPr>
      </p:pic>
    </p:spTree>
    <p:extLst>
      <p:ext uri="{BB962C8B-B14F-4D97-AF65-F5344CB8AC3E}">
        <p14:creationId xmlns:p14="http://schemas.microsoft.com/office/powerpoint/2010/main" val="321075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video of a group of five people, sitting in chairs and talking to each other.">
            <a:extLst>
              <a:ext uri="{FF2B5EF4-FFF2-40B4-BE49-F238E27FC236}">
                <a16:creationId xmlns:a16="http://schemas.microsoft.com/office/drawing/2014/main" id="{F0A1FD8A-D061-461E-AFFD-D445D333B288}"/>
              </a:ext>
            </a:extLst>
          </p:cNvPr>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0568" y="635696"/>
            <a:ext cx="4285658" cy="3281849"/>
          </a:xfrm>
          <a:prstGeom prst="rect">
            <a:avLst/>
          </a:prstGeom>
          <a:noFill/>
          <a:ln>
            <a:noFill/>
          </a:ln>
        </p:spPr>
      </p:pic>
      <p:sp>
        <p:nvSpPr>
          <p:cNvPr id="6" name="TextBox 1">
            <a:extLst>
              <a:ext uri="{FF2B5EF4-FFF2-40B4-BE49-F238E27FC236}">
                <a16:creationId xmlns:a16="http://schemas.microsoft.com/office/drawing/2014/main" id="{2EEA323A-A054-46F6-959E-BB8AB867F472}"/>
              </a:ext>
            </a:extLst>
          </p:cNvPr>
          <p:cNvSpPr txBox="1"/>
          <p:nvPr/>
        </p:nvSpPr>
        <p:spPr>
          <a:xfrm>
            <a:off x="555071" y="457618"/>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33338" y="31744"/>
            <a:ext cx="12258674" cy="707886"/>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What is the Apt PSP Doing – Partners?</a:t>
            </a:r>
          </a:p>
        </p:txBody>
      </p:sp>
      <p:pic>
        <p:nvPicPr>
          <p:cNvPr id="12" name="Picture 11" descr="An image of a laptop. On the laptop screen are the logos of the social media sites Twitter, Facebook and LinkedIn.">
            <a:extLst>
              <a:ext uri="{FF2B5EF4-FFF2-40B4-BE49-F238E27FC236}">
                <a16:creationId xmlns:a16="http://schemas.microsoft.com/office/drawing/2014/main" id="{73E541BA-1FF5-4654-9C0C-E3B29E3E11E3}"/>
              </a:ext>
            </a:extLst>
          </p:cNvPr>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8815503" y="1016629"/>
            <a:ext cx="3276545" cy="2412371"/>
          </a:xfrm>
          <a:prstGeom prst="rect">
            <a:avLst/>
          </a:prstGeom>
        </p:spPr>
      </p:pic>
      <p:sp>
        <p:nvSpPr>
          <p:cNvPr id="13" name="Text Box 2">
            <a:extLst>
              <a:ext uri="{FF2B5EF4-FFF2-40B4-BE49-F238E27FC236}">
                <a16:creationId xmlns:a16="http://schemas.microsoft.com/office/drawing/2014/main" id="{7F828A2D-DE4E-4BE4-8BD5-8428DF912C32}"/>
              </a:ext>
            </a:extLst>
          </p:cNvPr>
          <p:cNvSpPr txBox="1">
            <a:spLocks noChangeArrowheads="1"/>
          </p:cNvSpPr>
          <p:nvPr/>
        </p:nvSpPr>
        <p:spPr bwMode="auto">
          <a:xfrm>
            <a:off x="9668686" y="3429161"/>
            <a:ext cx="1590881" cy="646331"/>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36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3.8m</a:t>
            </a:r>
            <a:endParaRPr lang="en-GB" sz="1600">
              <a:solidFill>
                <a:srgbClr val="002060"/>
              </a:solidFill>
              <a:effectLst/>
              <a:latin typeface="Times New Roman" panose="02020603050405020304" pitchFamily="18" charset="0"/>
              <a:ea typeface="Times New Roman" panose="02020603050405020304" pitchFamily="18" charset="0"/>
            </a:endParaRPr>
          </a:p>
        </p:txBody>
      </p:sp>
      <p:sp>
        <p:nvSpPr>
          <p:cNvPr id="15" name="Text Box 2">
            <a:extLst>
              <a:ext uri="{FF2B5EF4-FFF2-40B4-BE49-F238E27FC236}">
                <a16:creationId xmlns:a16="http://schemas.microsoft.com/office/drawing/2014/main" id="{BF54773B-0211-49D7-A6AD-5647ED46E11C}"/>
              </a:ext>
            </a:extLst>
          </p:cNvPr>
          <p:cNvSpPr txBox="1">
            <a:spLocks noChangeArrowheads="1"/>
          </p:cNvSpPr>
          <p:nvPr/>
        </p:nvSpPr>
        <p:spPr bwMode="auto">
          <a:xfrm>
            <a:off x="9371016" y="3917545"/>
            <a:ext cx="2186219"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effectLst/>
                <a:latin typeface="Arial" panose="020B0604020202020204" pitchFamily="34" charset="0"/>
                <a:ea typeface="Times New Roman" panose="02020603050405020304" pitchFamily="18" charset="0"/>
              </a:rPr>
              <a:t>Online audience </a:t>
            </a:r>
            <a:endParaRPr lang="en-GB" sz="1400">
              <a:solidFill>
                <a:srgbClr val="002060"/>
              </a:solidFill>
              <a:effectLst/>
              <a:latin typeface="Times New Roman" panose="02020603050405020304" pitchFamily="18" charset="0"/>
              <a:ea typeface="Times New Roman" panose="02020603050405020304" pitchFamily="18" charset="0"/>
            </a:endParaRPr>
          </a:p>
        </p:txBody>
      </p:sp>
      <p:sp>
        <p:nvSpPr>
          <p:cNvPr id="17" name="Text Box 2">
            <a:extLst>
              <a:ext uri="{FF2B5EF4-FFF2-40B4-BE49-F238E27FC236}">
                <a16:creationId xmlns:a16="http://schemas.microsoft.com/office/drawing/2014/main" id="{E5954061-005D-4C57-9B96-393E342A6097}"/>
              </a:ext>
            </a:extLst>
          </p:cNvPr>
          <p:cNvSpPr txBox="1">
            <a:spLocks noChangeArrowheads="1"/>
          </p:cNvSpPr>
          <p:nvPr/>
        </p:nvSpPr>
        <p:spPr bwMode="auto">
          <a:xfrm>
            <a:off x="5589586" y="3307004"/>
            <a:ext cx="1012825" cy="646331"/>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36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36</a:t>
            </a:r>
            <a:endParaRPr lang="en-GB" sz="1600">
              <a:solidFill>
                <a:srgbClr val="002060"/>
              </a:solidFill>
              <a:effectLst/>
              <a:latin typeface="Times New Roman" panose="02020603050405020304" pitchFamily="18" charset="0"/>
              <a:ea typeface="Times New Roman" panose="02020603050405020304" pitchFamily="18" charset="0"/>
            </a:endParaRPr>
          </a:p>
        </p:txBody>
      </p:sp>
      <p:sp>
        <p:nvSpPr>
          <p:cNvPr id="18" name="Text Box 2">
            <a:extLst>
              <a:ext uri="{FF2B5EF4-FFF2-40B4-BE49-F238E27FC236}">
                <a16:creationId xmlns:a16="http://schemas.microsoft.com/office/drawing/2014/main" id="{60FBB0E8-7F17-4FAF-AF23-AF9F8EEB7C43}"/>
              </a:ext>
            </a:extLst>
          </p:cNvPr>
          <p:cNvSpPr txBox="1">
            <a:spLocks noChangeArrowheads="1"/>
          </p:cNvSpPr>
          <p:nvPr/>
        </p:nvSpPr>
        <p:spPr bwMode="auto">
          <a:xfrm>
            <a:off x="4127126" y="3829184"/>
            <a:ext cx="4285658"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effectLst/>
                <a:latin typeface="Arial" panose="020B0604020202020204" pitchFamily="34" charset="0"/>
                <a:ea typeface="Times New Roman" panose="02020603050405020304" pitchFamily="18" charset="0"/>
              </a:rPr>
              <a:t>People with lived experience consulted</a:t>
            </a:r>
            <a:endParaRPr lang="en-GB" sz="1400">
              <a:solidFill>
                <a:srgbClr val="002060"/>
              </a:solidFill>
              <a:effectLst/>
              <a:latin typeface="Times New Roman" panose="02020603050405020304" pitchFamily="18" charset="0"/>
              <a:ea typeface="Times New Roman" panose="02020603050405020304" pitchFamily="18" charset="0"/>
            </a:endParaRPr>
          </a:p>
        </p:txBody>
      </p:sp>
      <p:pic>
        <p:nvPicPr>
          <p:cNvPr id="19" name="Picture 18" descr="An image of an alarm clock. On the clock face is the number 1356.">
            <a:extLst>
              <a:ext uri="{FF2B5EF4-FFF2-40B4-BE49-F238E27FC236}">
                <a16:creationId xmlns:a16="http://schemas.microsoft.com/office/drawing/2014/main" id="{91183212-8937-4B3A-A52D-81C4B2E55774}"/>
              </a:ext>
            </a:extLst>
          </p:cNvPr>
          <p:cNvPicPr/>
          <p:nvPr/>
        </p:nvPicPr>
        <p:blipFill>
          <a:blip r:embed="rId5">
            <a:extLst>
              <a:ext uri="{28A0092B-C50C-407E-A947-70E740481C1C}">
                <a14:useLocalDpi xmlns:a14="http://schemas.microsoft.com/office/drawing/2010/main" val="0"/>
              </a:ext>
            </a:extLst>
          </a:blip>
          <a:stretch>
            <a:fillRect/>
          </a:stretch>
        </p:blipFill>
        <p:spPr>
          <a:xfrm>
            <a:off x="7779143" y="4611360"/>
            <a:ext cx="2916255" cy="1854753"/>
          </a:xfrm>
          <a:prstGeom prst="rect">
            <a:avLst/>
          </a:prstGeom>
        </p:spPr>
      </p:pic>
      <p:sp>
        <p:nvSpPr>
          <p:cNvPr id="20" name="Text Box 2">
            <a:extLst>
              <a:ext uri="{FF2B5EF4-FFF2-40B4-BE49-F238E27FC236}">
                <a16:creationId xmlns:a16="http://schemas.microsoft.com/office/drawing/2014/main" id="{49F31EDB-6E70-44E7-A019-CAF36AC854BE}"/>
              </a:ext>
            </a:extLst>
          </p:cNvPr>
          <p:cNvSpPr txBox="1">
            <a:spLocks noChangeArrowheads="1"/>
          </p:cNvSpPr>
          <p:nvPr/>
        </p:nvSpPr>
        <p:spPr bwMode="auto">
          <a:xfrm>
            <a:off x="8206226" y="6446697"/>
            <a:ext cx="2186219"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effectLst/>
                <a:latin typeface="Arial" panose="020B0604020202020204" pitchFamily="34" charset="0"/>
                <a:ea typeface="Times New Roman" panose="02020603050405020304" pitchFamily="18" charset="0"/>
              </a:rPr>
              <a:t>Hours volunteered </a:t>
            </a:r>
            <a:endParaRPr lang="en-GB" sz="1400">
              <a:solidFill>
                <a:srgbClr val="002060"/>
              </a:solidFill>
              <a:effectLst/>
              <a:latin typeface="Times New Roman" panose="02020603050405020304" pitchFamily="18" charset="0"/>
              <a:ea typeface="Times New Roman" panose="02020603050405020304" pitchFamily="18" charset="0"/>
            </a:endParaRPr>
          </a:p>
        </p:txBody>
      </p:sp>
      <p:pic>
        <p:nvPicPr>
          <p:cNvPr id="33" name="Picture 32" descr="An image of four people holding hands.">
            <a:extLst>
              <a:ext uri="{FF2B5EF4-FFF2-40B4-BE49-F238E27FC236}">
                <a16:creationId xmlns:a16="http://schemas.microsoft.com/office/drawing/2014/main" id="{3F661C23-8D38-4327-897D-0C3AF1D4B7D1}"/>
              </a:ext>
            </a:extLst>
          </p:cNvPr>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2250" r="21167"/>
          <a:stretch/>
        </p:blipFill>
        <p:spPr bwMode="auto">
          <a:xfrm>
            <a:off x="555071" y="834644"/>
            <a:ext cx="2455257" cy="2363891"/>
          </a:xfrm>
          <a:prstGeom prst="rect">
            <a:avLst/>
          </a:prstGeom>
          <a:noFill/>
          <a:ln>
            <a:noFill/>
          </a:ln>
          <a:extLst>
            <a:ext uri="{53640926-AAD7-44D8-BBD7-CCE9431645EC}">
              <a14:shadowObscured xmlns:a14="http://schemas.microsoft.com/office/drawing/2010/main"/>
            </a:ext>
          </a:extLst>
        </p:spPr>
      </p:pic>
      <p:sp>
        <p:nvSpPr>
          <p:cNvPr id="34" name="Text Box 2">
            <a:extLst>
              <a:ext uri="{FF2B5EF4-FFF2-40B4-BE49-F238E27FC236}">
                <a16:creationId xmlns:a16="http://schemas.microsoft.com/office/drawing/2014/main" id="{7F6BFEFF-5C02-4C9F-B6D6-4A771C2AD92D}"/>
              </a:ext>
            </a:extLst>
          </p:cNvPr>
          <p:cNvSpPr txBox="1">
            <a:spLocks noChangeArrowheads="1"/>
          </p:cNvSpPr>
          <p:nvPr/>
        </p:nvSpPr>
        <p:spPr bwMode="auto">
          <a:xfrm>
            <a:off x="1296045" y="2717409"/>
            <a:ext cx="973308" cy="707886"/>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40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46</a:t>
            </a:r>
            <a:endParaRPr lang="en-GB">
              <a:solidFill>
                <a:srgbClr val="002060"/>
              </a:solidFill>
              <a:effectLst/>
              <a:latin typeface="Times New Roman" panose="02020603050405020304" pitchFamily="18" charset="0"/>
              <a:ea typeface="Times New Roman" panose="02020603050405020304" pitchFamily="18" charset="0"/>
            </a:endParaRPr>
          </a:p>
        </p:txBody>
      </p:sp>
      <p:sp>
        <p:nvSpPr>
          <p:cNvPr id="35" name="Text Box 2">
            <a:extLst>
              <a:ext uri="{FF2B5EF4-FFF2-40B4-BE49-F238E27FC236}">
                <a16:creationId xmlns:a16="http://schemas.microsoft.com/office/drawing/2014/main" id="{6CD99BC6-8C55-43CE-8B37-44411A19C1C9}"/>
              </a:ext>
            </a:extLst>
          </p:cNvPr>
          <p:cNvSpPr txBox="1">
            <a:spLocks noChangeArrowheads="1"/>
          </p:cNvSpPr>
          <p:nvPr/>
        </p:nvSpPr>
        <p:spPr bwMode="auto">
          <a:xfrm>
            <a:off x="474552" y="3198535"/>
            <a:ext cx="2477420"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effectLst/>
                <a:latin typeface="Arial" panose="020B0604020202020204" pitchFamily="34" charset="0"/>
                <a:ea typeface="Times New Roman" panose="02020603050405020304" pitchFamily="18" charset="0"/>
              </a:rPr>
              <a:t>Partner organisations </a:t>
            </a:r>
            <a:endParaRPr lang="en-GB" sz="1400">
              <a:solidFill>
                <a:srgbClr val="002060"/>
              </a:solidFill>
              <a:effectLst/>
              <a:latin typeface="Times New Roman" panose="02020603050405020304" pitchFamily="18" charset="0"/>
              <a:ea typeface="Times New Roman" panose="02020603050405020304" pitchFamily="18" charset="0"/>
            </a:endParaRPr>
          </a:p>
        </p:txBody>
      </p:sp>
      <p:pic>
        <p:nvPicPr>
          <p:cNvPr id="4" name="Picture 3" descr="An illustration of people connected by lines. At the centre of the image is a map of Scotland and the Scottish flag.">
            <a:extLst>
              <a:ext uri="{FF2B5EF4-FFF2-40B4-BE49-F238E27FC236}">
                <a16:creationId xmlns:a16="http://schemas.microsoft.com/office/drawing/2014/main" id="{23532A3B-A5DB-4CE0-82CA-588CC7023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998" y="4129571"/>
            <a:ext cx="4360659" cy="2055809"/>
          </a:xfrm>
          <a:prstGeom prst="rect">
            <a:avLst/>
          </a:prstGeom>
        </p:spPr>
      </p:pic>
      <p:sp>
        <p:nvSpPr>
          <p:cNvPr id="22" name="Text Box 2">
            <a:extLst>
              <a:ext uri="{FF2B5EF4-FFF2-40B4-BE49-F238E27FC236}">
                <a16:creationId xmlns:a16="http://schemas.microsoft.com/office/drawing/2014/main" id="{7A9703F5-B8D8-4F43-A63C-8870032012E8}"/>
              </a:ext>
            </a:extLst>
          </p:cNvPr>
          <p:cNvSpPr txBox="1">
            <a:spLocks noChangeArrowheads="1"/>
          </p:cNvSpPr>
          <p:nvPr/>
        </p:nvSpPr>
        <p:spPr bwMode="auto">
          <a:xfrm>
            <a:off x="2523673" y="5966150"/>
            <a:ext cx="973308" cy="707886"/>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40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96</a:t>
            </a:r>
            <a:endParaRPr lang="en-GB">
              <a:solidFill>
                <a:srgbClr val="002060"/>
              </a:solidFill>
              <a:effectLst/>
              <a:latin typeface="Times New Roman" panose="02020603050405020304" pitchFamily="18" charset="0"/>
              <a:ea typeface="Times New Roman" panose="02020603050405020304" pitchFamily="18" charset="0"/>
            </a:endParaRPr>
          </a:p>
        </p:txBody>
      </p:sp>
      <p:sp>
        <p:nvSpPr>
          <p:cNvPr id="23" name="Text Box 2">
            <a:extLst>
              <a:ext uri="{FF2B5EF4-FFF2-40B4-BE49-F238E27FC236}">
                <a16:creationId xmlns:a16="http://schemas.microsoft.com/office/drawing/2014/main" id="{E1A296E0-237F-4545-B896-0949DA9BF35F}"/>
              </a:ext>
            </a:extLst>
          </p:cNvPr>
          <p:cNvSpPr txBox="1">
            <a:spLocks noChangeArrowheads="1"/>
          </p:cNvSpPr>
          <p:nvPr/>
        </p:nvSpPr>
        <p:spPr bwMode="auto">
          <a:xfrm>
            <a:off x="1130424" y="6466113"/>
            <a:ext cx="3956774"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effectLst/>
                <a:latin typeface="Arial" panose="020B0604020202020204" pitchFamily="34" charset="0"/>
                <a:ea typeface="Times New Roman" panose="02020603050405020304" pitchFamily="18" charset="0"/>
              </a:rPr>
              <a:t>People collaborating across Scotland </a:t>
            </a:r>
            <a:endParaRPr lang="en-GB" sz="140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044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457618"/>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33338" y="31744"/>
            <a:ext cx="12258674" cy="707886"/>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What is the Apt PSP Doing – Delivery? </a:t>
            </a:r>
          </a:p>
        </p:txBody>
      </p:sp>
      <p:pic>
        <p:nvPicPr>
          <p:cNvPr id="21" name="Picture 20" descr="An image of three people wearing suits.">
            <a:extLst>
              <a:ext uri="{FF2B5EF4-FFF2-40B4-BE49-F238E27FC236}">
                <a16:creationId xmlns:a16="http://schemas.microsoft.com/office/drawing/2014/main" id="{DE0A1DD9-9978-4AC5-8F7F-017ABED928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03" y="804667"/>
            <a:ext cx="1986569" cy="1893353"/>
          </a:xfrm>
          <a:prstGeom prst="rect">
            <a:avLst/>
          </a:prstGeom>
          <a:noFill/>
          <a:ln>
            <a:noFill/>
          </a:ln>
        </p:spPr>
      </p:pic>
      <p:sp>
        <p:nvSpPr>
          <p:cNvPr id="22" name="Text Box 2">
            <a:extLst>
              <a:ext uri="{FF2B5EF4-FFF2-40B4-BE49-F238E27FC236}">
                <a16:creationId xmlns:a16="http://schemas.microsoft.com/office/drawing/2014/main" id="{FD30C408-A2B0-494D-8824-BD62D07D804E}"/>
              </a:ext>
            </a:extLst>
          </p:cNvPr>
          <p:cNvSpPr txBox="1">
            <a:spLocks noChangeArrowheads="1"/>
          </p:cNvSpPr>
          <p:nvPr/>
        </p:nvSpPr>
        <p:spPr bwMode="auto">
          <a:xfrm>
            <a:off x="652213" y="2374854"/>
            <a:ext cx="1183022" cy="646331"/>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36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230</a:t>
            </a:r>
            <a:endParaRPr lang="en-GB" sz="1200">
              <a:solidFill>
                <a:srgbClr val="002060"/>
              </a:solidFill>
              <a:effectLst/>
              <a:latin typeface="Times New Roman" panose="02020603050405020304" pitchFamily="18" charset="0"/>
              <a:ea typeface="Times New Roman" panose="02020603050405020304" pitchFamily="18" charset="0"/>
            </a:endParaRPr>
          </a:p>
        </p:txBody>
      </p:sp>
      <p:sp>
        <p:nvSpPr>
          <p:cNvPr id="23" name="Text Box 2">
            <a:extLst>
              <a:ext uri="{FF2B5EF4-FFF2-40B4-BE49-F238E27FC236}">
                <a16:creationId xmlns:a16="http://schemas.microsoft.com/office/drawing/2014/main" id="{55EAF24B-3DB0-4990-A6F2-0FE201FF2B5F}"/>
              </a:ext>
            </a:extLst>
          </p:cNvPr>
          <p:cNvSpPr txBox="1">
            <a:spLocks noChangeArrowheads="1"/>
          </p:cNvSpPr>
          <p:nvPr/>
        </p:nvSpPr>
        <p:spPr bwMode="auto">
          <a:xfrm>
            <a:off x="118199" y="2916452"/>
            <a:ext cx="2251050"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effectLst/>
                <a:latin typeface="Arial" panose="020B0604020202020204" pitchFamily="34" charset="0"/>
                <a:ea typeface="Times New Roman" panose="02020603050405020304" pitchFamily="18" charset="0"/>
                <a:cs typeface="Arial" panose="020B0604020202020204" pitchFamily="34" charset="0"/>
              </a:rPr>
              <a:t>Employers engaged</a:t>
            </a:r>
          </a:p>
        </p:txBody>
      </p:sp>
      <p:pic>
        <p:nvPicPr>
          <p:cNvPr id="24" name="Picture 23" descr="An image of a computer key with the word &quot;learning&quot; written on it.">
            <a:extLst>
              <a:ext uri="{FF2B5EF4-FFF2-40B4-BE49-F238E27FC236}">
                <a16:creationId xmlns:a16="http://schemas.microsoft.com/office/drawing/2014/main" id="{5B761BC5-FB27-44BA-AE07-1E94203444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65728" y="1121158"/>
            <a:ext cx="2406008" cy="1519300"/>
          </a:xfrm>
          <a:prstGeom prst="rect">
            <a:avLst/>
          </a:prstGeom>
          <a:noFill/>
          <a:ln w="28575">
            <a:noFill/>
          </a:ln>
          <a:scene3d>
            <a:camera prst="orthographicFront"/>
            <a:lightRig rig="threePt" dir="t"/>
          </a:scene3d>
          <a:sp3d>
            <a:bevelT w="165100" prst="coolSlant"/>
          </a:sp3d>
        </p:spPr>
      </p:pic>
      <p:sp>
        <p:nvSpPr>
          <p:cNvPr id="25" name="Text Box 2">
            <a:extLst>
              <a:ext uri="{FF2B5EF4-FFF2-40B4-BE49-F238E27FC236}">
                <a16:creationId xmlns:a16="http://schemas.microsoft.com/office/drawing/2014/main" id="{62FEC341-1371-465D-8F8A-9D6631A1C1B1}"/>
              </a:ext>
            </a:extLst>
          </p:cNvPr>
          <p:cNvSpPr txBox="1">
            <a:spLocks noChangeArrowheads="1"/>
          </p:cNvSpPr>
          <p:nvPr/>
        </p:nvSpPr>
        <p:spPr bwMode="auto">
          <a:xfrm>
            <a:off x="10017663" y="2640458"/>
            <a:ext cx="1415901" cy="646331"/>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36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174</a:t>
            </a:r>
            <a:endParaRPr lang="en-GB" sz="1600">
              <a:solidFill>
                <a:srgbClr val="002060"/>
              </a:solidFill>
              <a:effectLst/>
              <a:latin typeface="Times New Roman" panose="02020603050405020304" pitchFamily="18" charset="0"/>
              <a:ea typeface="Times New Roman" panose="02020603050405020304" pitchFamily="18" charset="0"/>
            </a:endParaRPr>
          </a:p>
        </p:txBody>
      </p:sp>
      <p:sp>
        <p:nvSpPr>
          <p:cNvPr id="26" name="Text Box 2">
            <a:extLst>
              <a:ext uri="{FF2B5EF4-FFF2-40B4-BE49-F238E27FC236}">
                <a16:creationId xmlns:a16="http://schemas.microsoft.com/office/drawing/2014/main" id="{30501A47-0E09-4675-8E75-F04C95433624}"/>
              </a:ext>
            </a:extLst>
          </p:cNvPr>
          <p:cNvSpPr txBox="1">
            <a:spLocks noChangeArrowheads="1"/>
          </p:cNvSpPr>
          <p:nvPr/>
        </p:nvSpPr>
        <p:spPr bwMode="auto">
          <a:xfrm>
            <a:off x="9211254" y="3102857"/>
            <a:ext cx="2914955" cy="367863"/>
          </a:xfrm>
          <a:prstGeom prst="rect">
            <a:avLst/>
          </a:prstGeom>
          <a:noFill/>
          <a:ln w="9525">
            <a:noFill/>
            <a:miter lim="800000"/>
            <a:headEnd/>
            <a:tailEnd/>
          </a:ln>
        </p:spPr>
        <p:txBody>
          <a:bodyPr rot="0" vert="horz" wrap="square" lIns="91440" tIns="45720" rIns="91440" bIns="45720" anchor="t" anchorCtr="0">
            <a:noAutofit/>
          </a:bodyPr>
          <a:lstStyle/>
          <a:p>
            <a:pPr algn="ctr" hangingPunct="0"/>
            <a:r>
              <a:rPr lang="en-GB">
                <a:solidFill>
                  <a:srgbClr val="002060"/>
                </a:solidFill>
                <a:effectLst/>
                <a:latin typeface="Arial" panose="020B0604020202020204" pitchFamily="34" charset="0"/>
                <a:ea typeface="Times New Roman" panose="02020603050405020304" pitchFamily="18" charset="0"/>
              </a:rPr>
              <a:t>Online sessions delivered</a:t>
            </a:r>
            <a:endParaRPr lang="en-GB">
              <a:solidFill>
                <a:srgbClr val="002060"/>
              </a:solidFill>
              <a:effectLst/>
              <a:latin typeface="Times New Roman" panose="02020603050405020304" pitchFamily="18" charset="0"/>
              <a:ea typeface="Times New Roman" panose="02020603050405020304" pitchFamily="18" charset="0"/>
            </a:endParaRPr>
          </a:p>
        </p:txBody>
      </p:sp>
      <p:pic>
        <p:nvPicPr>
          <p:cNvPr id="27" name="Picture 26" descr="An illustration of five people sitting at a conference table. One person is pointing to a presentation board, which shows the Apt logo and the phrase &quot;81 per cent&quot;.">
            <a:extLst>
              <a:ext uri="{FF2B5EF4-FFF2-40B4-BE49-F238E27FC236}">
                <a16:creationId xmlns:a16="http://schemas.microsoft.com/office/drawing/2014/main" id="{542F0B13-8DA1-47B7-B954-393A83EF6F89}"/>
              </a:ext>
            </a:extLst>
          </p:cNvPr>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39101" y="1397318"/>
            <a:ext cx="5131993" cy="3492556"/>
          </a:xfrm>
          <a:prstGeom prst="rect">
            <a:avLst/>
          </a:prstGeom>
        </p:spPr>
      </p:pic>
      <p:sp>
        <p:nvSpPr>
          <p:cNvPr id="28" name="Text Box 2">
            <a:extLst>
              <a:ext uri="{FF2B5EF4-FFF2-40B4-BE49-F238E27FC236}">
                <a16:creationId xmlns:a16="http://schemas.microsoft.com/office/drawing/2014/main" id="{4F34E402-8246-4CC6-85F1-57638303CFBF}"/>
              </a:ext>
            </a:extLst>
          </p:cNvPr>
          <p:cNvSpPr txBox="1">
            <a:spLocks noChangeArrowheads="1"/>
          </p:cNvSpPr>
          <p:nvPr/>
        </p:nvSpPr>
        <p:spPr bwMode="auto">
          <a:xfrm>
            <a:off x="5786987" y="2271435"/>
            <a:ext cx="920970" cy="523220"/>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2800">
                <a:solidFill>
                  <a:srgbClr val="006699"/>
                </a:solidFill>
                <a:latin typeface="Bradley Hand ITC" panose="03070402050302030203" pitchFamily="66" charset="0"/>
                <a:ea typeface="Times New Roman" panose="02020603050405020304" pitchFamily="18" charset="0"/>
                <a:cs typeface="Arial" panose="020B0604020202020204" pitchFamily="34" charset="0"/>
              </a:rPr>
              <a:t>81%</a:t>
            </a:r>
            <a:endParaRPr lang="en-GB" sz="1200">
              <a:latin typeface="Bradley Hand ITC" panose="03070402050302030203" pitchFamily="66" charset="0"/>
              <a:ea typeface="Times New Roman" panose="02020603050405020304" pitchFamily="18" charset="0"/>
              <a:cs typeface="Arial" panose="020B0604020202020204" pitchFamily="34" charset="0"/>
            </a:endParaRPr>
          </a:p>
        </p:txBody>
      </p:sp>
      <p:sp>
        <p:nvSpPr>
          <p:cNvPr id="29" name="Text Box 2">
            <a:extLst>
              <a:ext uri="{FF2B5EF4-FFF2-40B4-BE49-F238E27FC236}">
                <a16:creationId xmlns:a16="http://schemas.microsoft.com/office/drawing/2014/main" id="{54FD82AF-AEF9-4A13-8556-A27B9D9786D8}"/>
              </a:ext>
            </a:extLst>
          </p:cNvPr>
          <p:cNvSpPr txBox="1">
            <a:spLocks noChangeArrowheads="1"/>
          </p:cNvSpPr>
          <p:nvPr/>
        </p:nvSpPr>
        <p:spPr bwMode="auto">
          <a:xfrm>
            <a:off x="4015085" y="4759815"/>
            <a:ext cx="4152899" cy="369332"/>
          </a:xfrm>
          <a:prstGeom prst="rect">
            <a:avLst/>
          </a:prstGeom>
          <a:noFill/>
          <a:ln w="9525">
            <a:noFill/>
            <a:miter lim="800000"/>
            <a:headEnd/>
            <a:tailEnd/>
          </a:ln>
        </p:spPr>
        <p:txBody>
          <a:bodyPr rot="0" vert="horz" wrap="square" lIns="91440" tIns="45720" rIns="91440" bIns="45720" anchor="t" anchorCtr="0">
            <a:spAutoFit/>
          </a:bodyPr>
          <a:lstStyle/>
          <a:p>
            <a:pPr hangingPunct="0"/>
            <a:r>
              <a:rPr lang="en-GB">
                <a:solidFill>
                  <a:srgbClr val="002060"/>
                </a:solidFill>
                <a:effectLst/>
                <a:latin typeface="Arial" panose="020B0604020202020204" pitchFamily="34" charset="0"/>
                <a:ea typeface="Times New Roman" panose="02020603050405020304" pitchFamily="18" charset="0"/>
              </a:rPr>
              <a:t>of funding allocated to </a:t>
            </a:r>
            <a:r>
              <a:rPr lang="en-GB">
                <a:solidFill>
                  <a:srgbClr val="002060"/>
                </a:solidFill>
                <a:latin typeface="Arial" panose="020B0604020202020204" pitchFamily="34" charset="0"/>
                <a:ea typeface="Times New Roman" panose="02020603050405020304" pitchFamily="18" charset="0"/>
              </a:rPr>
              <a:t>f</a:t>
            </a:r>
            <a:r>
              <a:rPr lang="en-GB">
                <a:solidFill>
                  <a:srgbClr val="002060"/>
                </a:solidFill>
                <a:effectLst/>
                <a:latin typeface="Arial" panose="020B0604020202020204" pitchFamily="34" charset="0"/>
                <a:ea typeface="Times New Roman" panose="02020603050405020304" pitchFamily="18" charset="0"/>
              </a:rPr>
              <a:t>rontline delivery</a:t>
            </a:r>
            <a:endParaRPr lang="en-GB">
              <a:solidFill>
                <a:srgbClr val="002060"/>
              </a:solidFill>
              <a:effectLst/>
              <a:latin typeface="Times New Roman" panose="02020603050405020304" pitchFamily="18" charset="0"/>
              <a:ea typeface="Times New Roman" panose="02020603050405020304" pitchFamily="18" charset="0"/>
            </a:endParaRPr>
          </a:p>
        </p:txBody>
      </p:sp>
      <p:pic>
        <p:nvPicPr>
          <p:cNvPr id="30" name="Picture 29" descr="A line of people sitting while working on laptops.">
            <a:extLst>
              <a:ext uri="{FF2B5EF4-FFF2-40B4-BE49-F238E27FC236}">
                <a16:creationId xmlns:a16="http://schemas.microsoft.com/office/drawing/2014/main" id="{48DE6F51-A161-4B38-BCF9-01B2FC6FAA83}"/>
              </a:ext>
            </a:extLst>
          </p:cNvPr>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121673" y="4366187"/>
            <a:ext cx="3004536" cy="1645041"/>
          </a:xfrm>
          <a:prstGeom prst="rect">
            <a:avLst/>
          </a:prstGeom>
          <a:noFill/>
          <a:ln>
            <a:noFill/>
          </a:ln>
        </p:spPr>
      </p:pic>
      <p:sp>
        <p:nvSpPr>
          <p:cNvPr id="31" name="Text Box 2">
            <a:extLst>
              <a:ext uri="{FF2B5EF4-FFF2-40B4-BE49-F238E27FC236}">
                <a16:creationId xmlns:a16="http://schemas.microsoft.com/office/drawing/2014/main" id="{C5C7FB87-10CD-48EF-AF82-F71AFA27FFE8}"/>
              </a:ext>
            </a:extLst>
          </p:cNvPr>
          <p:cNvSpPr txBox="1">
            <a:spLocks noChangeArrowheads="1"/>
          </p:cNvSpPr>
          <p:nvPr/>
        </p:nvSpPr>
        <p:spPr bwMode="auto">
          <a:xfrm>
            <a:off x="9958897" y="5901821"/>
            <a:ext cx="1533432" cy="646331"/>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36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1120</a:t>
            </a:r>
            <a:endParaRPr lang="en-GB" sz="1600">
              <a:solidFill>
                <a:srgbClr val="002060"/>
              </a:solidFill>
              <a:effectLst/>
              <a:latin typeface="Times New Roman" panose="02020603050405020304" pitchFamily="18" charset="0"/>
              <a:ea typeface="Times New Roman" panose="02020603050405020304" pitchFamily="18" charset="0"/>
            </a:endParaRPr>
          </a:p>
        </p:txBody>
      </p:sp>
      <p:sp>
        <p:nvSpPr>
          <p:cNvPr id="32" name="Text Box 2">
            <a:extLst>
              <a:ext uri="{FF2B5EF4-FFF2-40B4-BE49-F238E27FC236}">
                <a16:creationId xmlns:a16="http://schemas.microsoft.com/office/drawing/2014/main" id="{4791C9CD-B662-4182-B10C-A551ECCDD690}"/>
              </a:ext>
            </a:extLst>
          </p:cNvPr>
          <p:cNvSpPr txBox="1">
            <a:spLocks noChangeArrowheads="1"/>
          </p:cNvSpPr>
          <p:nvPr/>
        </p:nvSpPr>
        <p:spPr bwMode="auto">
          <a:xfrm>
            <a:off x="9545753" y="6369142"/>
            <a:ext cx="2245956"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effectLst/>
                <a:latin typeface="Arial" panose="020B0604020202020204" pitchFamily="34" charset="0"/>
                <a:ea typeface="Times New Roman" panose="02020603050405020304" pitchFamily="18" charset="0"/>
              </a:rPr>
              <a:t>Employees trained</a:t>
            </a:r>
            <a:endParaRPr lang="en-GB" sz="1400">
              <a:solidFill>
                <a:srgbClr val="002060"/>
              </a:solidFill>
              <a:effectLst/>
              <a:latin typeface="Times New Roman" panose="02020603050405020304" pitchFamily="18" charset="0"/>
              <a:ea typeface="Times New Roman" panose="02020603050405020304" pitchFamily="18" charset="0"/>
            </a:endParaRPr>
          </a:p>
        </p:txBody>
      </p:sp>
      <p:sp>
        <p:nvSpPr>
          <p:cNvPr id="36" name="Text Box 2">
            <a:extLst>
              <a:ext uri="{FF2B5EF4-FFF2-40B4-BE49-F238E27FC236}">
                <a16:creationId xmlns:a16="http://schemas.microsoft.com/office/drawing/2014/main" id="{BA4DBBCB-D618-448B-B2E1-8F90A2761F4B}"/>
              </a:ext>
            </a:extLst>
          </p:cNvPr>
          <p:cNvSpPr txBox="1">
            <a:spLocks noChangeArrowheads="1"/>
          </p:cNvSpPr>
          <p:nvPr/>
        </p:nvSpPr>
        <p:spPr bwMode="auto">
          <a:xfrm>
            <a:off x="5365466" y="4134329"/>
            <a:ext cx="1342491" cy="646331"/>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36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81%</a:t>
            </a:r>
            <a:endParaRPr lang="en-GB" sz="1600">
              <a:solidFill>
                <a:srgbClr val="002060"/>
              </a:solidFill>
              <a:effectLst/>
              <a:latin typeface="Times New Roman" panose="02020603050405020304" pitchFamily="18" charset="0"/>
              <a:ea typeface="Times New Roman" panose="02020603050405020304" pitchFamily="18" charset="0"/>
            </a:endParaRPr>
          </a:p>
        </p:txBody>
      </p:sp>
      <p:pic>
        <p:nvPicPr>
          <p:cNvPr id="4" name="Picture 3" descr="An image of a lightbulb.">
            <a:extLst>
              <a:ext uri="{FF2B5EF4-FFF2-40B4-BE49-F238E27FC236}">
                <a16:creationId xmlns:a16="http://schemas.microsoft.com/office/drawing/2014/main" id="{FE6D1DE5-6A4E-4842-9ABA-EF7D3C081D33}"/>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7685" y="3504216"/>
            <a:ext cx="1836487" cy="2552888"/>
          </a:xfrm>
          <a:prstGeom prst="rect">
            <a:avLst/>
          </a:prstGeom>
        </p:spPr>
      </p:pic>
      <p:sp>
        <p:nvSpPr>
          <p:cNvPr id="19" name="Text Box 2">
            <a:extLst>
              <a:ext uri="{FF2B5EF4-FFF2-40B4-BE49-F238E27FC236}">
                <a16:creationId xmlns:a16="http://schemas.microsoft.com/office/drawing/2014/main" id="{D45E8097-7741-4E0E-BAEC-92304A12FCA3}"/>
              </a:ext>
            </a:extLst>
          </p:cNvPr>
          <p:cNvSpPr txBox="1">
            <a:spLocks noChangeArrowheads="1"/>
          </p:cNvSpPr>
          <p:nvPr/>
        </p:nvSpPr>
        <p:spPr bwMode="auto">
          <a:xfrm>
            <a:off x="766579" y="5952370"/>
            <a:ext cx="1183022" cy="646331"/>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sz="360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rPr>
              <a:t>6</a:t>
            </a:r>
            <a:endParaRPr lang="en-GB" sz="1200">
              <a:solidFill>
                <a:srgbClr val="002060"/>
              </a:solidFill>
              <a:effectLst/>
              <a:latin typeface="Times New Roman" panose="02020603050405020304" pitchFamily="18" charset="0"/>
              <a:ea typeface="Times New Roman" panose="02020603050405020304" pitchFamily="18" charset="0"/>
            </a:endParaRPr>
          </a:p>
        </p:txBody>
      </p:sp>
      <p:sp>
        <p:nvSpPr>
          <p:cNvPr id="20" name="Text Box 2">
            <a:extLst>
              <a:ext uri="{FF2B5EF4-FFF2-40B4-BE49-F238E27FC236}">
                <a16:creationId xmlns:a16="http://schemas.microsoft.com/office/drawing/2014/main" id="{C56350F8-FB3A-4285-B2A4-2C820871577C}"/>
              </a:ext>
            </a:extLst>
          </p:cNvPr>
          <p:cNvSpPr txBox="1">
            <a:spLocks noChangeArrowheads="1"/>
          </p:cNvSpPr>
          <p:nvPr/>
        </p:nvSpPr>
        <p:spPr bwMode="auto">
          <a:xfrm>
            <a:off x="-113015" y="6400382"/>
            <a:ext cx="3328827" cy="369332"/>
          </a:xfrm>
          <a:prstGeom prst="rect">
            <a:avLst/>
          </a:prstGeom>
          <a:noFill/>
          <a:ln w="9525">
            <a:noFill/>
            <a:miter lim="800000"/>
            <a:headEnd/>
            <a:tailEnd/>
          </a:ln>
        </p:spPr>
        <p:txBody>
          <a:bodyPr rot="0" vert="horz" wrap="square" lIns="91440" tIns="45720" rIns="91440" bIns="45720" anchor="t" anchorCtr="0">
            <a:spAutoFit/>
          </a:bodyPr>
          <a:lstStyle/>
          <a:p>
            <a:pPr algn="ctr" hangingPunct="0"/>
            <a:r>
              <a:rPr lang="en-GB">
                <a:solidFill>
                  <a:srgbClr val="002060"/>
                </a:solidFill>
                <a:latin typeface="Arial" panose="020B0604020202020204" pitchFamily="34" charset="0"/>
                <a:ea typeface="Times New Roman" panose="02020603050405020304" pitchFamily="18" charset="0"/>
                <a:cs typeface="Arial" panose="020B0604020202020204" pitchFamily="34" charset="0"/>
              </a:rPr>
              <a:t>Innovative projects underway </a:t>
            </a:r>
            <a:endParaRPr lang="en-GB">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84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osch name and company logo.">
            <a:extLst>
              <a:ext uri="{FF2B5EF4-FFF2-40B4-BE49-F238E27FC236}">
                <a16:creationId xmlns:a16="http://schemas.microsoft.com/office/drawing/2014/main" id="{DD033513-4472-4D0B-A791-5C589B2D7B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42" y="498969"/>
            <a:ext cx="3244818" cy="702578"/>
          </a:xfrm>
          <a:prstGeom prst="rect">
            <a:avLst/>
          </a:prstGeom>
          <a:noFill/>
          <a:ln>
            <a:noFill/>
          </a:ln>
        </p:spPr>
      </p:pic>
      <p:pic>
        <p:nvPicPr>
          <p:cNvPr id="26" name="Picture 25" descr="Alpha Solway name and company logo.">
            <a:extLst>
              <a:ext uri="{FF2B5EF4-FFF2-40B4-BE49-F238E27FC236}">
                <a16:creationId xmlns:a16="http://schemas.microsoft.com/office/drawing/2014/main" id="{640B817B-155F-4B2C-AD2E-3F929480F55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5550" y="5383435"/>
            <a:ext cx="2365724" cy="1007746"/>
          </a:xfrm>
          <a:prstGeom prst="rect">
            <a:avLst/>
          </a:prstGeom>
          <a:noFill/>
          <a:ln>
            <a:noFill/>
          </a:ln>
        </p:spPr>
      </p:pic>
      <p:pic>
        <p:nvPicPr>
          <p:cNvPr id="22" name="Picture 21" descr="Glasgow Science Centre name and company logo.">
            <a:extLst>
              <a:ext uri="{FF2B5EF4-FFF2-40B4-BE49-F238E27FC236}">
                <a16:creationId xmlns:a16="http://schemas.microsoft.com/office/drawing/2014/main" id="{303C9FC5-7F81-4709-BD77-90242159547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1103" y="5356936"/>
            <a:ext cx="2062803" cy="954159"/>
          </a:xfrm>
          <a:prstGeom prst="rect">
            <a:avLst/>
          </a:prstGeom>
          <a:noFill/>
          <a:ln>
            <a:noFill/>
          </a:ln>
        </p:spPr>
      </p:pic>
      <p:sp>
        <p:nvSpPr>
          <p:cNvPr id="2" name="Rectangle 1"/>
          <p:cNvSpPr/>
          <p:nvPr/>
        </p:nvSpPr>
        <p:spPr>
          <a:xfrm>
            <a:off x="-1166789" y="-103200"/>
            <a:ext cx="12258674" cy="707886"/>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What Employers are Involved &amp; Where?</a:t>
            </a:r>
          </a:p>
        </p:txBody>
      </p:sp>
      <p:sp>
        <p:nvSpPr>
          <p:cNvPr id="14" name="Content Placeholder 13">
            <a:extLst>
              <a:ext uri="{FF2B5EF4-FFF2-40B4-BE49-F238E27FC236}">
                <a16:creationId xmlns:a16="http://schemas.microsoft.com/office/drawing/2014/main" id="{66FE8F83-6148-4EB3-A4D7-AD25D6BDEFC7}"/>
              </a:ext>
            </a:extLst>
          </p:cNvPr>
          <p:cNvSpPr>
            <a:spLocks noGrp="1"/>
          </p:cNvSpPr>
          <p:nvPr>
            <p:ph idx="1"/>
          </p:nvPr>
        </p:nvSpPr>
        <p:spPr>
          <a:xfrm>
            <a:off x="2317195" y="1211671"/>
            <a:ext cx="7760255" cy="5197088"/>
          </a:xfrm>
        </p:spPr>
        <p:txBody>
          <a:bodyPr>
            <a:normAutofit/>
          </a:bodyPr>
          <a:lstStyle/>
          <a:p>
            <a:pPr marL="0" lvl="0" indent="0" algn="ctr">
              <a:lnSpc>
                <a:spcPct val="100000"/>
              </a:lnSpc>
              <a:spcBef>
                <a:spcPts val="0"/>
              </a:spcBef>
              <a:buNone/>
            </a:pPr>
            <a:endParaRPr lang="en-GB" sz="2400" b="1">
              <a:solidFill>
                <a:srgbClr val="CC0066"/>
              </a:solidFill>
              <a:latin typeface="Arial" panose="020B0604020202020204" pitchFamily="34" charset="0"/>
              <a:ea typeface="Calibri" panose="020F0502020204030204" pitchFamily="34" charset="0"/>
              <a:cs typeface="Arial" panose="020B0604020202020204" pitchFamily="34" charset="0"/>
            </a:endParaRPr>
          </a:p>
          <a:p>
            <a:pPr marL="0" lvl="0" indent="0" algn="just">
              <a:buNone/>
            </a:pPr>
            <a:endParaRPr lang="en-GB" sz="1950">
              <a:effectLst/>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A map of Scotland with blue and purple coloured dots, showing the areas in which the Apt PSP partners are based.">
            <a:extLst>
              <a:ext uri="{FF2B5EF4-FFF2-40B4-BE49-F238E27FC236}">
                <a16:creationId xmlns:a16="http://schemas.microsoft.com/office/drawing/2014/main" id="{D76F5996-1F21-45A9-9C40-0EB955B8B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3276" y="819097"/>
            <a:ext cx="5087060" cy="52775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12" descr="Scotrail name and company logo.">
            <a:extLst>
              <a:ext uri="{FF2B5EF4-FFF2-40B4-BE49-F238E27FC236}">
                <a16:creationId xmlns:a16="http://schemas.microsoft.com/office/drawing/2014/main" id="{90E6843F-473F-423F-B068-CA50AFFEC36C}"/>
              </a:ext>
            </a:extLst>
          </p:cNvPr>
          <p:cNvPicPr/>
          <p:nvPr/>
        </p:nvPicPr>
        <p:blipFill rotWithShape="1">
          <a:blip r:embed="rId7" cstate="print">
            <a:extLst>
              <a:ext uri="{28A0092B-C50C-407E-A947-70E740481C1C}">
                <a14:useLocalDpi xmlns:a14="http://schemas.microsoft.com/office/drawing/2010/main" val="0"/>
              </a:ext>
            </a:extLst>
          </a:blip>
          <a:srcRect l="1884" t="15756" r="2061" b="15636"/>
          <a:stretch/>
        </p:blipFill>
        <p:spPr bwMode="auto">
          <a:xfrm>
            <a:off x="1336267" y="4258027"/>
            <a:ext cx="2369962" cy="1083597"/>
          </a:xfrm>
          <a:prstGeom prst="rect">
            <a:avLst/>
          </a:prstGeom>
          <a:noFill/>
          <a:ln>
            <a:noFill/>
          </a:ln>
          <a:extLst>
            <a:ext uri="{53640926-AAD7-44D8-BBD7-CCE9431645EC}">
              <a14:shadowObscured xmlns:a14="http://schemas.microsoft.com/office/drawing/2010/main"/>
            </a:ext>
          </a:extLst>
        </p:spPr>
      </p:pic>
      <p:pic>
        <p:nvPicPr>
          <p:cNvPr id="16" name="Picture 15" descr="Fedcap name and company logo.">
            <a:extLst>
              <a:ext uri="{FF2B5EF4-FFF2-40B4-BE49-F238E27FC236}">
                <a16:creationId xmlns:a16="http://schemas.microsoft.com/office/drawing/2014/main" id="{7542E7B2-C821-48C2-ACDD-42DA3B62DB4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30621" y="3356664"/>
            <a:ext cx="2287264" cy="901363"/>
          </a:xfrm>
          <a:prstGeom prst="rect">
            <a:avLst/>
          </a:prstGeom>
          <a:noFill/>
          <a:ln>
            <a:noFill/>
          </a:ln>
        </p:spPr>
      </p:pic>
      <p:pic>
        <p:nvPicPr>
          <p:cNvPr id="18" name="Picture 17" descr="Diageo name and company logo.">
            <a:extLst>
              <a:ext uri="{FF2B5EF4-FFF2-40B4-BE49-F238E27FC236}">
                <a16:creationId xmlns:a16="http://schemas.microsoft.com/office/drawing/2014/main" id="{9B3D40F9-6B13-4FAF-BA26-3C98C85E0EC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9402" y="1150002"/>
            <a:ext cx="2282387" cy="531911"/>
          </a:xfrm>
          <a:prstGeom prst="rect">
            <a:avLst/>
          </a:prstGeom>
          <a:noFill/>
          <a:ln>
            <a:noFill/>
          </a:ln>
        </p:spPr>
      </p:pic>
      <p:pic>
        <p:nvPicPr>
          <p:cNvPr id="19" name="Picture 18" descr="ACS Clothing name and company logo.">
            <a:extLst>
              <a:ext uri="{FF2B5EF4-FFF2-40B4-BE49-F238E27FC236}">
                <a16:creationId xmlns:a16="http://schemas.microsoft.com/office/drawing/2014/main" id="{B0BF6CB8-F169-4509-B129-104B660AB677}"/>
              </a:ext>
            </a:extLst>
          </p:cNvPr>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6994" t="34143" r="26448" b="34141"/>
          <a:stretch/>
        </p:blipFill>
        <p:spPr bwMode="auto">
          <a:xfrm>
            <a:off x="3366560" y="5558080"/>
            <a:ext cx="1483026" cy="658456"/>
          </a:xfrm>
          <a:prstGeom prst="rect">
            <a:avLst/>
          </a:prstGeom>
          <a:noFill/>
          <a:ln>
            <a:noFill/>
          </a:ln>
          <a:extLst>
            <a:ext uri="{53640926-AAD7-44D8-BBD7-CCE9431645EC}">
              <a14:shadowObscured xmlns:a14="http://schemas.microsoft.com/office/drawing/2010/main"/>
            </a:ext>
          </a:extLst>
        </p:spPr>
      </p:pic>
      <p:pic>
        <p:nvPicPr>
          <p:cNvPr id="23" name="Picture 22" descr="STV name and company logo.">
            <a:extLst>
              <a:ext uri="{FF2B5EF4-FFF2-40B4-BE49-F238E27FC236}">
                <a16:creationId xmlns:a16="http://schemas.microsoft.com/office/drawing/2014/main" id="{60BC4784-26F1-47B9-99B3-931FA6629B05}"/>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95479" y="7658"/>
            <a:ext cx="2270760" cy="1727835"/>
          </a:xfrm>
          <a:prstGeom prst="rect">
            <a:avLst/>
          </a:prstGeom>
          <a:noFill/>
          <a:ln>
            <a:noFill/>
          </a:ln>
        </p:spPr>
      </p:pic>
      <p:pic>
        <p:nvPicPr>
          <p:cNvPr id="25" name="Picture 24" descr="Sulmara Subsea name and company logo.">
            <a:extLst>
              <a:ext uri="{FF2B5EF4-FFF2-40B4-BE49-F238E27FC236}">
                <a16:creationId xmlns:a16="http://schemas.microsoft.com/office/drawing/2014/main" id="{9AC423BB-D40C-4302-AB56-9E4886733496}"/>
              </a:ext>
            </a:extLst>
          </p:cNvPr>
          <p:cNvPicPr/>
          <p:nvPr/>
        </p:nvPicPr>
        <p:blipFill rotWithShape="1">
          <a:blip r:embed="rId12">
            <a:extLst>
              <a:ext uri="{28A0092B-C50C-407E-A947-70E740481C1C}">
                <a14:useLocalDpi xmlns:a14="http://schemas.microsoft.com/office/drawing/2010/main" val="0"/>
              </a:ext>
            </a:extLst>
          </a:blip>
          <a:srcRect l="2437" t="36242" r="63328" b="46228"/>
          <a:stretch/>
        </p:blipFill>
        <p:spPr bwMode="auto">
          <a:xfrm>
            <a:off x="825945" y="2517887"/>
            <a:ext cx="2806980" cy="726719"/>
          </a:xfrm>
          <a:prstGeom prst="rect">
            <a:avLst/>
          </a:prstGeom>
          <a:noFill/>
          <a:ln>
            <a:noFill/>
          </a:ln>
          <a:extLst>
            <a:ext uri="{53640926-AAD7-44D8-BBD7-CCE9431645EC}">
              <a14:shadowObscured xmlns:a14="http://schemas.microsoft.com/office/drawing/2010/main"/>
            </a:ext>
          </a:extLst>
        </p:spPr>
      </p:pic>
      <p:pic>
        <p:nvPicPr>
          <p:cNvPr id="27" name="Picture 26" descr="Oltec Group name and company logo.">
            <a:extLst>
              <a:ext uri="{FF2B5EF4-FFF2-40B4-BE49-F238E27FC236}">
                <a16:creationId xmlns:a16="http://schemas.microsoft.com/office/drawing/2014/main" id="{FE451D24-7CD5-45BB-BB5B-F6C5770EFD2B}"/>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02583" y="6068626"/>
            <a:ext cx="1928276" cy="767409"/>
          </a:xfrm>
          <a:prstGeom prst="rect">
            <a:avLst/>
          </a:prstGeom>
          <a:noFill/>
          <a:ln>
            <a:noFill/>
          </a:ln>
        </p:spPr>
      </p:pic>
      <p:pic>
        <p:nvPicPr>
          <p:cNvPr id="28" name="Picture 27" descr="Aberdeen Football Club name and company logo.">
            <a:extLst>
              <a:ext uri="{FF2B5EF4-FFF2-40B4-BE49-F238E27FC236}">
                <a16:creationId xmlns:a16="http://schemas.microsoft.com/office/drawing/2014/main" id="{6E8C68C8-D300-4AE3-82CC-9F1158232131}"/>
              </a:ext>
            </a:extLst>
          </p:cNvPr>
          <p:cNvPicPr/>
          <p:nvPr/>
        </p:nvPicPr>
        <p:blipFill rotWithShape="1">
          <a:blip r:embed="rId14" cstate="print">
            <a:extLst>
              <a:ext uri="{28A0092B-C50C-407E-A947-70E740481C1C}">
                <a14:useLocalDpi xmlns:a14="http://schemas.microsoft.com/office/drawing/2010/main" val="0"/>
              </a:ext>
            </a:extLst>
          </a:blip>
          <a:srcRect l="9084" r="7711"/>
          <a:stretch/>
        </p:blipFill>
        <p:spPr bwMode="auto">
          <a:xfrm>
            <a:off x="68713" y="3825029"/>
            <a:ext cx="1285612" cy="1388505"/>
          </a:xfrm>
          <a:prstGeom prst="rect">
            <a:avLst/>
          </a:prstGeom>
          <a:noFill/>
          <a:ln>
            <a:noFill/>
          </a:ln>
          <a:extLst>
            <a:ext uri="{53640926-AAD7-44D8-BBD7-CCE9431645EC}">
              <a14:shadowObscured xmlns:a14="http://schemas.microsoft.com/office/drawing/2010/main"/>
            </a:ext>
          </a:extLst>
        </p:spPr>
      </p:pic>
      <p:pic>
        <p:nvPicPr>
          <p:cNvPr id="29" name="Picture 28" descr="Network Rail name and company logo.">
            <a:extLst>
              <a:ext uri="{FF2B5EF4-FFF2-40B4-BE49-F238E27FC236}">
                <a16:creationId xmlns:a16="http://schemas.microsoft.com/office/drawing/2014/main" id="{00C7157A-4B28-44F5-8DF6-E39E54DD949E}"/>
              </a:ext>
            </a:extLst>
          </p:cNvPr>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8642" t="16966" r="6215" b="9840"/>
          <a:stretch/>
        </p:blipFill>
        <p:spPr bwMode="auto">
          <a:xfrm>
            <a:off x="-42560" y="3067061"/>
            <a:ext cx="3097135" cy="1167743"/>
          </a:xfrm>
          <a:prstGeom prst="rect">
            <a:avLst/>
          </a:prstGeom>
          <a:noFill/>
          <a:ln>
            <a:noFill/>
          </a:ln>
          <a:extLst>
            <a:ext uri="{53640926-AAD7-44D8-BBD7-CCE9431645EC}">
              <a14:shadowObscured xmlns:a14="http://schemas.microsoft.com/office/drawing/2010/main"/>
            </a:ext>
          </a:extLst>
        </p:spPr>
      </p:pic>
      <p:pic>
        <p:nvPicPr>
          <p:cNvPr id="30" name="Picture 29" descr="Scottish Power name and company logo.">
            <a:extLst>
              <a:ext uri="{FF2B5EF4-FFF2-40B4-BE49-F238E27FC236}">
                <a16:creationId xmlns:a16="http://schemas.microsoft.com/office/drawing/2014/main" id="{1EDC1351-2E2B-4046-BFA8-33D968FE6C9D}"/>
              </a:ext>
            </a:extLst>
          </p:cNvPr>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2881" t="21787" r="2614" b="25037"/>
          <a:stretch/>
        </p:blipFill>
        <p:spPr bwMode="auto">
          <a:xfrm>
            <a:off x="781894" y="1234655"/>
            <a:ext cx="1972372" cy="783632"/>
          </a:xfrm>
          <a:prstGeom prst="rect">
            <a:avLst/>
          </a:prstGeom>
          <a:noFill/>
          <a:ln>
            <a:noFill/>
          </a:ln>
          <a:extLst>
            <a:ext uri="{53640926-AAD7-44D8-BBD7-CCE9431645EC}">
              <a14:shadowObscured xmlns:a14="http://schemas.microsoft.com/office/drawing/2010/main"/>
            </a:ext>
          </a:extLst>
        </p:spPr>
      </p:pic>
      <p:pic>
        <p:nvPicPr>
          <p:cNvPr id="15" name="Picture 14" descr="Edrington name and company logo.">
            <a:extLst>
              <a:ext uri="{FF2B5EF4-FFF2-40B4-BE49-F238E27FC236}">
                <a16:creationId xmlns:a16="http://schemas.microsoft.com/office/drawing/2014/main" id="{517B3EB8-D33C-4B90-9FC7-7089D9908493}"/>
              </a:ext>
            </a:extLst>
          </p:cNvPr>
          <p:cNvPicPr/>
          <p:nvPr/>
        </p:nvPicPr>
        <p:blipFill rotWithShape="1">
          <a:blip r:embed="rId17" cstate="print">
            <a:extLst>
              <a:ext uri="{28A0092B-C50C-407E-A947-70E740481C1C}">
                <a14:useLocalDpi xmlns:a14="http://schemas.microsoft.com/office/drawing/2010/main" val="0"/>
              </a:ext>
            </a:extLst>
          </a:blip>
          <a:srcRect l="8830" t="16301" r="8917" b="31098"/>
          <a:stretch/>
        </p:blipFill>
        <p:spPr bwMode="auto">
          <a:xfrm>
            <a:off x="1969685" y="5903724"/>
            <a:ext cx="2256647" cy="1023935"/>
          </a:xfrm>
          <a:prstGeom prst="rect">
            <a:avLst/>
          </a:prstGeom>
          <a:noFill/>
          <a:ln>
            <a:noFill/>
          </a:ln>
          <a:extLst>
            <a:ext uri="{53640926-AAD7-44D8-BBD7-CCE9431645EC}">
              <a14:shadowObscured xmlns:a14="http://schemas.microsoft.com/office/drawing/2010/main"/>
            </a:ext>
          </a:extLst>
        </p:spPr>
      </p:pic>
      <p:pic>
        <p:nvPicPr>
          <p:cNvPr id="24" name="Picture 23" descr="Balfour Beatty name and company logo.">
            <a:extLst>
              <a:ext uri="{FF2B5EF4-FFF2-40B4-BE49-F238E27FC236}">
                <a16:creationId xmlns:a16="http://schemas.microsoft.com/office/drawing/2014/main" id="{DB0B5C3A-EF0A-442F-B4B4-982FDE5C2C51}"/>
              </a:ext>
            </a:extLst>
          </p:cNvPr>
          <p:cNvPicPr/>
          <p:nvPr/>
        </p:nvPicPr>
        <p:blipFill rotWithShape="1">
          <a:blip r:embed="rId18" cstate="print">
            <a:extLst>
              <a:ext uri="{28A0092B-C50C-407E-A947-70E740481C1C}">
                <a14:useLocalDpi xmlns:a14="http://schemas.microsoft.com/office/drawing/2010/main" val="0"/>
              </a:ext>
            </a:extLst>
          </a:blip>
          <a:srcRect l="7201" t="34849" r="7268" b="35421"/>
          <a:stretch/>
        </p:blipFill>
        <p:spPr bwMode="auto">
          <a:xfrm>
            <a:off x="121742" y="2005455"/>
            <a:ext cx="2595792" cy="552250"/>
          </a:xfrm>
          <a:prstGeom prst="rect">
            <a:avLst/>
          </a:prstGeom>
          <a:noFill/>
          <a:ln>
            <a:noFill/>
          </a:ln>
          <a:extLst>
            <a:ext uri="{53640926-AAD7-44D8-BBD7-CCE9431645EC}">
              <a14:shadowObscured xmlns:a14="http://schemas.microsoft.com/office/drawing/2010/main"/>
            </a:ext>
          </a:extLst>
        </p:spPr>
      </p:pic>
      <p:pic>
        <p:nvPicPr>
          <p:cNvPr id="1026" name="Picture 2" descr="New College Lanarkshire name and company logo.">
            <a:extLst>
              <a:ext uri="{FF2B5EF4-FFF2-40B4-BE49-F238E27FC236}">
                <a16:creationId xmlns:a16="http://schemas.microsoft.com/office/drawing/2014/main" id="{0735C02F-DC7F-4765-A0C2-32FECCED0573}"/>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37333" b="36484"/>
          <a:stretch/>
        </p:blipFill>
        <p:spPr bwMode="auto">
          <a:xfrm>
            <a:off x="8894261" y="2734036"/>
            <a:ext cx="2164117" cy="56661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Historic Environment Scotland name and company logo.">
            <a:extLst>
              <a:ext uri="{FF2B5EF4-FFF2-40B4-BE49-F238E27FC236}">
                <a16:creationId xmlns:a16="http://schemas.microsoft.com/office/drawing/2014/main" id="{A558A3AB-4C6C-4862-AE59-CCBBDC4E7F9A}"/>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9947661" y="5309558"/>
            <a:ext cx="2221434" cy="1188331"/>
          </a:xfrm>
          <a:prstGeom prst="rect">
            <a:avLst/>
          </a:prstGeom>
          <a:noFill/>
          <a:ln>
            <a:noFill/>
          </a:ln>
        </p:spPr>
      </p:pic>
      <p:pic>
        <p:nvPicPr>
          <p:cNvPr id="1032" name="Picture 8" descr="GTS Solutions name and company logo.">
            <a:extLst>
              <a:ext uri="{FF2B5EF4-FFF2-40B4-BE49-F238E27FC236}">
                <a16:creationId xmlns:a16="http://schemas.microsoft.com/office/drawing/2014/main" id="{4D14B8EF-C997-453E-B42D-7CF51D6BD5D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97432" y="1706367"/>
            <a:ext cx="1470512" cy="12332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hetland Recreational Trust name and company logo.">
            <a:extLst>
              <a:ext uri="{FF2B5EF4-FFF2-40B4-BE49-F238E27FC236}">
                <a16:creationId xmlns:a16="http://schemas.microsoft.com/office/drawing/2014/main" id="{D537BF45-5BEA-4188-946C-AEE5A4FEA188}"/>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845" y="863477"/>
            <a:ext cx="1837795" cy="1837795"/>
          </a:xfrm>
          <a:prstGeom prst="rect">
            <a:avLst/>
          </a:prstGeom>
          <a:noFill/>
        </p:spPr>
      </p:pic>
      <p:pic>
        <p:nvPicPr>
          <p:cNvPr id="1038" name="Picture 14" descr="My Jobs Scotland name and company logo.">
            <a:extLst>
              <a:ext uri="{FF2B5EF4-FFF2-40B4-BE49-F238E27FC236}">
                <a16:creationId xmlns:a16="http://schemas.microsoft.com/office/drawing/2014/main" id="{DE83E7B1-F2E8-4713-857C-F5CC2E28C4A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601200" y="132421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DD9C894B-BE7C-4B0A-A93A-9AD14F29BB46}"/>
              </a:ext>
            </a:extLst>
          </p:cNvPr>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5806" y="4080036"/>
            <a:ext cx="3290798" cy="1303399"/>
          </a:xfrm>
          <a:prstGeom prst="rect">
            <a:avLst/>
          </a:prstGeom>
        </p:spPr>
      </p:pic>
    </p:spTree>
    <p:extLst>
      <p:ext uri="{BB962C8B-B14F-4D97-AF65-F5344CB8AC3E}">
        <p14:creationId xmlns:p14="http://schemas.microsoft.com/office/powerpoint/2010/main" val="53697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840763"/>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0" y="732750"/>
            <a:ext cx="12258674" cy="707886"/>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What are Employers Saying?</a:t>
            </a:r>
          </a:p>
        </p:txBody>
      </p:sp>
      <p:sp>
        <p:nvSpPr>
          <p:cNvPr id="12" name="TextBox 11">
            <a:extLst>
              <a:ext uri="{FF2B5EF4-FFF2-40B4-BE49-F238E27FC236}">
                <a16:creationId xmlns:a16="http://schemas.microsoft.com/office/drawing/2014/main" id="{B8E44AF9-2A1E-4FE0-933C-64F96742018D}"/>
              </a:ext>
            </a:extLst>
          </p:cNvPr>
          <p:cNvSpPr txBox="1"/>
          <p:nvPr/>
        </p:nvSpPr>
        <p:spPr>
          <a:xfrm>
            <a:off x="1795461" y="1687464"/>
            <a:ext cx="8601075" cy="4355038"/>
          </a:xfrm>
          <a:prstGeom prst="rect">
            <a:avLst/>
          </a:prstGeom>
          <a:noFill/>
        </p:spPr>
        <p:txBody>
          <a:bodyPr wrap="square">
            <a:spAutoFit/>
          </a:bodyPr>
          <a:lstStyle/>
          <a:p>
            <a:pPr hangingPunct="0"/>
            <a:r>
              <a:rPr lang="en-GB" sz="28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95%</a:t>
            </a:r>
            <a:r>
              <a:rPr lang="en-GB" sz="2800" b="1">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GB" sz="2800">
                <a:solidFill>
                  <a:srgbClr val="002060"/>
                </a:solidFill>
                <a:latin typeface="Arial" panose="020B0604020202020204" pitchFamily="34" charset="0"/>
                <a:ea typeface="Calibri" panose="020F0502020204030204" pitchFamily="34" charset="0"/>
                <a:cs typeface="Times New Roman" panose="02020603050405020304" pitchFamily="18" charset="0"/>
              </a:rPr>
              <a:t>want to receive more support from the Apt PSP</a:t>
            </a:r>
            <a:endParaRPr lang="en-GB" sz="28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hangingPunct="0"/>
            <a:endParaRPr lang="en-GB" sz="16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hangingPunct="0"/>
            <a:r>
              <a:rPr lang="en-GB" sz="28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95%</a:t>
            </a:r>
            <a:r>
              <a:rPr lang="en-GB" sz="2800" b="1">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GB" sz="2800">
                <a:solidFill>
                  <a:srgbClr val="002060"/>
                </a:solidFill>
                <a:latin typeface="Arial" panose="020B0604020202020204" pitchFamily="34" charset="0"/>
                <a:ea typeface="Calibri" panose="020F0502020204030204" pitchFamily="34" charset="0"/>
                <a:cs typeface="Times New Roman" panose="02020603050405020304" pitchFamily="18" charset="0"/>
              </a:rPr>
              <a:t>will implement the learning into their workplace</a:t>
            </a:r>
            <a:endParaRPr lang="en-GB" sz="28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hangingPunct="0"/>
            <a:endParaRPr lang="en-GB" sz="16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hangingPunct="0"/>
            <a:r>
              <a:rPr lang="en-GB" sz="2800" b="1">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95%</a:t>
            </a:r>
            <a:r>
              <a:rPr lang="en-GB" sz="2800" b="1">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GB" sz="2800">
                <a:solidFill>
                  <a:srgbClr val="002060"/>
                </a:solidFill>
                <a:latin typeface="Arial" panose="020B0604020202020204" pitchFamily="34" charset="0"/>
                <a:ea typeface="Calibri" panose="020F0502020204030204" pitchFamily="34" charset="0"/>
                <a:cs typeface="Times New Roman" panose="02020603050405020304" pitchFamily="18" charset="0"/>
              </a:rPr>
              <a:t>are more confident about subjects associated </a:t>
            </a:r>
          </a:p>
          <a:p>
            <a:pPr hangingPunct="0"/>
            <a:r>
              <a:rPr lang="en-GB" sz="2800">
                <a:solidFill>
                  <a:srgbClr val="002060"/>
                </a:solidFill>
                <a:latin typeface="Arial" panose="020B0604020202020204" pitchFamily="34" charset="0"/>
                <a:ea typeface="Calibri" panose="020F0502020204030204" pitchFamily="34" charset="0"/>
                <a:cs typeface="Times New Roman" panose="02020603050405020304" pitchFamily="18" charset="0"/>
              </a:rPr>
              <a:t>        with employing disabled people</a:t>
            </a:r>
          </a:p>
          <a:p>
            <a:pPr hangingPunct="0"/>
            <a:endParaRPr lang="en-GB" sz="105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hangingPunct="0"/>
            <a:endParaRPr lang="en-GB" sz="1050" b="1">
              <a:solidFill>
                <a:srgbClr val="002060"/>
              </a:solidFill>
              <a:effectLst>
                <a:outerShdw blurRad="50800" dist="38100" dir="10800000" algn="r">
                  <a:srgbClr val="000000">
                    <a:alpha val="40000"/>
                  </a:srgbClr>
                </a:outerShdw>
              </a:effectLst>
              <a:latin typeface="Arial Black" panose="020B0A04020102020204" pitchFamily="34" charset="0"/>
              <a:ea typeface="Times New Roman" panose="02020603050405020304" pitchFamily="18" charset="0"/>
              <a:cs typeface="Arial" panose="020B0604020202020204" pitchFamily="34" charset="0"/>
            </a:endParaRPr>
          </a:p>
          <a:p>
            <a:pPr algn="ctr" hangingPunct="0"/>
            <a:r>
              <a:rPr lang="en-GB" sz="2800">
                <a:solidFill>
                  <a:srgbClr val="002060"/>
                </a:solidFill>
                <a:latin typeface="Arial" panose="020B0604020202020204" pitchFamily="34" charset="0"/>
                <a:ea typeface="Calibri" panose="020F0502020204030204" pitchFamily="34" charset="0"/>
                <a:cs typeface="Times New Roman" panose="02020603050405020304" pitchFamily="18" charset="0"/>
              </a:rPr>
              <a:t>We’re looking for more great employers to work with.</a:t>
            </a:r>
            <a:endParaRPr lang="en-GB" sz="28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ctr" hangingPunct="0"/>
            <a:endParaRPr lang="en-GB" sz="28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ctr" hangingPunct="0"/>
            <a:r>
              <a:rPr lang="en-GB" sz="2800">
                <a:solidFill>
                  <a:srgbClr val="002060"/>
                </a:solidFill>
                <a:latin typeface="Arial" panose="020B0604020202020204" pitchFamily="34" charset="0"/>
                <a:ea typeface="Calibri" panose="020F0502020204030204" pitchFamily="34" charset="0"/>
                <a:cs typeface="Times New Roman" panose="02020603050405020304" pitchFamily="18" charset="0"/>
              </a:rPr>
              <a:t>To enhance your organisation, contact </a:t>
            </a:r>
            <a:r>
              <a:rPr lang="en-GB" sz="2800" b="1" err="1">
                <a:solidFill>
                  <a:srgbClr val="002060"/>
                </a:solidFill>
                <a:latin typeface="Arial" panose="020B0604020202020204" pitchFamily="34" charset="0"/>
                <a:ea typeface="Calibri" panose="020F0502020204030204" pitchFamily="34" charset="0"/>
                <a:cs typeface="Times New Roman" panose="02020603050405020304" pitchFamily="18" charset="0"/>
              </a:rPr>
              <a:t>David.Stewart@susescotland.scot</a:t>
            </a:r>
            <a:endParaRPr lang="en-GB" sz="105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id="{B9FD464B-5FBC-496A-9983-22E5C08A2C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pic>
        <p:nvPicPr>
          <p:cNvPr id="11" name="Picture 10">
            <a:extLst>
              <a:ext uri="{FF2B5EF4-FFF2-40B4-BE49-F238E27FC236}">
                <a16:creationId xmlns:a16="http://schemas.microsoft.com/office/drawing/2014/main" id="{9DF4CF1D-9389-4065-A6E1-823FAF46122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spTree>
    <p:extLst>
      <p:ext uri="{BB962C8B-B14F-4D97-AF65-F5344CB8AC3E}">
        <p14:creationId xmlns:p14="http://schemas.microsoft.com/office/powerpoint/2010/main" val="26781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383030" y="1429427"/>
            <a:ext cx="9098280" cy="3170099"/>
          </a:xfrm>
          <a:prstGeom prst="rect">
            <a:avLst/>
          </a:prstGeom>
        </p:spPr>
        <p:txBody>
          <a:bodyPr wrap="square">
            <a:spAutoFit/>
          </a:bodyPr>
          <a:lstStyle/>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Welcome</a:t>
            </a:r>
          </a:p>
          <a:p>
            <a:pPr algn="ctr"/>
            <a:endPar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David Cameron</a:t>
            </a:r>
          </a:p>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Chief Executive Officer</a:t>
            </a: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        </a:t>
            </a:r>
            <a:endPar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9985F99-3423-4807-A37B-4B12F8CE4E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390" y="4723611"/>
            <a:ext cx="1807560" cy="789670"/>
          </a:xfrm>
          <a:prstGeom prst="rect">
            <a:avLst/>
          </a:prstGeom>
        </p:spPr>
      </p:pic>
      <p:pic>
        <p:nvPicPr>
          <p:cNvPr id="9" name="Picture 8">
            <a:extLst>
              <a:ext uri="{FF2B5EF4-FFF2-40B4-BE49-F238E27FC236}">
                <a16:creationId xmlns:a16="http://schemas.microsoft.com/office/drawing/2014/main" id="{E093FC8A-499F-4368-82EF-7C7AE41027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73071"/>
            <a:ext cx="1324710" cy="1032096"/>
          </a:xfrm>
          <a:prstGeom prst="rect">
            <a:avLst/>
          </a:prstGeom>
        </p:spPr>
      </p:pic>
      <p:pic>
        <p:nvPicPr>
          <p:cNvPr id="11" name="Picture 10">
            <a:extLst>
              <a:ext uri="{FF2B5EF4-FFF2-40B4-BE49-F238E27FC236}">
                <a16:creationId xmlns:a16="http://schemas.microsoft.com/office/drawing/2014/main" id="{8AC2BC2B-2A44-4EE3-9CB5-BA91AB036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9940" y="5643196"/>
            <a:ext cx="1324710" cy="1032096"/>
          </a:xfrm>
          <a:prstGeom prst="rect">
            <a:avLst/>
          </a:prstGeom>
        </p:spPr>
      </p:pic>
    </p:spTree>
    <p:extLst>
      <p:ext uri="{BB962C8B-B14F-4D97-AF65-F5344CB8AC3E}">
        <p14:creationId xmlns:p14="http://schemas.microsoft.com/office/powerpoint/2010/main" val="686403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441265" y="2767280"/>
            <a:ext cx="9098280" cy="1323439"/>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The PSP brand and website</a:t>
            </a: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BBBC08E3-59B5-4FC6-85ED-3451031C42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73072"/>
            <a:ext cx="1324710" cy="1032096"/>
          </a:xfrm>
          <a:prstGeom prst="rect">
            <a:avLst/>
          </a:prstGeom>
        </p:spPr>
      </p:pic>
      <p:pic>
        <p:nvPicPr>
          <p:cNvPr id="11" name="Picture 10">
            <a:extLst>
              <a:ext uri="{FF2B5EF4-FFF2-40B4-BE49-F238E27FC236}">
                <a16:creationId xmlns:a16="http://schemas.microsoft.com/office/drawing/2014/main" id="{37DDAE5D-44F7-400D-8412-5C6D854443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5"/>
            <a:ext cx="1738236" cy="789670"/>
          </a:xfrm>
          <a:prstGeom prst="rect">
            <a:avLst/>
          </a:prstGeom>
        </p:spPr>
      </p:pic>
    </p:spTree>
    <p:extLst>
      <p:ext uri="{BB962C8B-B14F-4D97-AF65-F5344CB8AC3E}">
        <p14:creationId xmlns:p14="http://schemas.microsoft.com/office/powerpoint/2010/main" val="37886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546859" y="2151727"/>
            <a:ext cx="9098280" cy="2554545"/>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PSP Partners</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What has been your experience of the PSP?</a:t>
            </a: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59EDDCBB-116F-4EE9-A983-25B1A9D6B0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73071"/>
            <a:ext cx="1324710" cy="1032096"/>
          </a:xfrm>
          <a:prstGeom prst="rect">
            <a:avLst/>
          </a:prstGeom>
        </p:spPr>
      </p:pic>
      <p:pic>
        <p:nvPicPr>
          <p:cNvPr id="11" name="Picture 10">
            <a:extLst>
              <a:ext uri="{FF2B5EF4-FFF2-40B4-BE49-F238E27FC236}">
                <a16:creationId xmlns:a16="http://schemas.microsoft.com/office/drawing/2014/main" id="{5F93AD2E-3C87-4D13-8637-ECD1C6FCB5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6010740"/>
            <a:ext cx="1738236" cy="789670"/>
          </a:xfrm>
          <a:prstGeom prst="rect">
            <a:avLst/>
          </a:prstGeom>
        </p:spPr>
      </p:pic>
    </p:spTree>
    <p:extLst>
      <p:ext uri="{BB962C8B-B14F-4D97-AF65-F5344CB8AC3E}">
        <p14:creationId xmlns:p14="http://schemas.microsoft.com/office/powerpoint/2010/main" val="2850840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546859" y="2661303"/>
            <a:ext cx="9098280" cy="1323439"/>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The PSP in Action</a:t>
            </a: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F61DCB7-B86A-489E-9EBE-A24721E3E4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73072"/>
            <a:ext cx="1324710" cy="1032096"/>
          </a:xfrm>
          <a:prstGeom prst="rect">
            <a:avLst/>
          </a:prstGeom>
        </p:spPr>
      </p:pic>
      <p:pic>
        <p:nvPicPr>
          <p:cNvPr id="8" name="Picture 7">
            <a:extLst>
              <a:ext uri="{FF2B5EF4-FFF2-40B4-BE49-F238E27FC236}">
                <a16:creationId xmlns:a16="http://schemas.microsoft.com/office/drawing/2014/main" id="{E66D70F1-8F9A-4F4A-92AD-FC7C7B1EB5D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6010740"/>
            <a:ext cx="1738236" cy="789670"/>
          </a:xfrm>
          <a:prstGeom prst="rect">
            <a:avLst/>
          </a:prstGeom>
        </p:spPr>
      </p:pic>
    </p:spTree>
    <p:extLst>
      <p:ext uri="{BB962C8B-B14F-4D97-AF65-F5344CB8AC3E}">
        <p14:creationId xmlns:p14="http://schemas.microsoft.com/office/powerpoint/2010/main" val="2904280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488895" y="169549"/>
            <a:ext cx="1108185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Public Sector Workstream</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Nicola Mulholland </a:t>
            </a:r>
          </a:p>
        </p:txBody>
      </p:sp>
      <p:sp>
        <p:nvSpPr>
          <p:cNvPr id="2" name="Rectangle 1"/>
          <p:cNvSpPr/>
          <p:nvPr/>
        </p:nvSpPr>
        <p:spPr>
          <a:xfrm>
            <a:off x="2375357" y="2811852"/>
            <a:ext cx="9098280" cy="3354765"/>
          </a:xfrm>
          <a:prstGeom prst="rect">
            <a:avLst/>
          </a:prstGeom>
        </p:spPr>
        <p:txBody>
          <a:bodyPr wrap="square">
            <a:spAutoFit/>
          </a:bodyPr>
          <a:lstStyle/>
          <a:p>
            <a:pPr algn="ctr"/>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Committed to social justice</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Anchor in community for supporting people with learning disabilities/difficulties in to employment</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Focus on reducing the disability employment gap</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Major employer in the area</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Below national average for employing people with a disability</a:t>
            </a:r>
            <a:endPar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0003A22-2BF4-4D5A-A5D8-40F5646E33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pic>
        <p:nvPicPr>
          <p:cNvPr id="8" name="Picture 7">
            <a:extLst>
              <a:ext uri="{FF2B5EF4-FFF2-40B4-BE49-F238E27FC236}">
                <a16:creationId xmlns:a16="http://schemas.microsoft.com/office/drawing/2014/main" id="{26A51FFB-1086-4035-A948-58779A965BA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pic>
        <p:nvPicPr>
          <p:cNvPr id="11" name="Picture 2" descr="New College Lanarkshire name and company logo.">
            <a:extLst>
              <a:ext uri="{FF2B5EF4-FFF2-40B4-BE49-F238E27FC236}">
                <a16:creationId xmlns:a16="http://schemas.microsoft.com/office/drawing/2014/main" id="{35F9F51F-D666-4809-B79F-0D49E84D6D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333" b="36484"/>
          <a:stretch/>
        </p:blipFill>
        <p:spPr bwMode="auto">
          <a:xfrm>
            <a:off x="5125358" y="1961631"/>
            <a:ext cx="1941284" cy="50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2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488895" y="169549"/>
            <a:ext cx="1108185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Public Sector Workstream</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Nicola Mulholland </a:t>
            </a:r>
          </a:p>
        </p:txBody>
      </p:sp>
      <p:sp>
        <p:nvSpPr>
          <p:cNvPr id="2" name="Rectangle 1"/>
          <p:cNvSpPr/>
          <p:nvPr/>
        </p:nvSpPr>
        <p:spPr>
          <a:xfrm>
            <a:off x="2153086" y="2616794"/>
            <a:ext cx="9098280" cy="3631763"/>
          </a:xfrm>
          <a:prstGeom prst="rect">
            <a:avLst/>
          </a:prstGeom>
        </p:spPr>
        <p:txBody>
          <a:bodyPr wrap="square">
            <a:spAutoFit/>
          </a:bodyPr>
          <a:lstStyle/>
          <a:p>
            <a:pPr algn="ctr"/>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Need to live it as an employer, as well as an educator</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Root and branch review of HR and employee journey</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Recruitment and onboarding</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In employment support</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Opportunities for discussion, exploring support and learning</a:t>
            </a:r>
          </a:p>
          <a:p>
            <a:pPr lvl="0"/>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Living the vision of the college by unleashing potential</a:t>
            </a:r>
            <a:endPar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A940E416-6769-4056-A9C0-A1A1EC5889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6"/>
            <a:ext cx="1324710" cy="1032096"/>
          </a:xfrm>
          <a:prstGeom prst="rect">
            <a:avLst/>
          </a:prstGeom>
        </p:spPr>
      </p:pic>
      <p:pic>
        <p:nvPicPr>
          <p:cNvPr id="11" name="Picture 10">
            <a:extLst>
              <a:ext uri="{FF2B5EF4-FFF2-40B4-BE49-F238E27FC236}">
                <a16:creationId xmlns:a16="http://schemas.microsoft.com/office/drawing/2014/main" id="{C512148D-ABCF-4AF9-ADAC-DD455C0244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pic>
        <p:nvPicPr>
          <p:cNvPr id="12" name="Picture 2" descr="New College Lanarkshire name and company logo.">
            <a:extLst>
              <a:ext uri="{FF2B5EF4-FFF2-40B4-BE49-F238E27FC236}">
                <a16:creationId xmlns:a16="http://schemas.microsoft.com/office/drawing/2014/main" id="{108860D3-A285-4F0D-8636-6D756DC2D6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333" b="36484"/>
          <a:stretch/>
        </p:blipFill>
        <p:spPr bwMode="auto">
          <a:xfrm>
            <a:off x="5288954" y="1891346"/>
            <a:ext cx="1614092" cy="42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09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226597" y="660248"/>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2144337" y="292513"/>
            <a:ext cx="8362765" cy="1938992"/>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Attract &amp; Recruit Workstream</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John Brown</a:t>
            </a: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112456C-DF13-43AB-ACA3-16B551B2C4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88" y="229913"/>
            <a:ext cx="1324710" cy="1032096"/>
          </a:xfrm>
          <a:prstGeom prst="rect">
            <a:avLst/>
          </a:prstGeom>
        </p:spPr>
      </p:pic>
      <p:sp>
        <p:nvSpPr>
          <p:cNvPr id="12" name="Freeform: Shape 11" descr="A blue puzzle piece with the word &quot;background&quot; written on it. This puzzle piece is connected to another puzzle piece on the right.">
            <a:extLst>
              <a:ext uri="{FF2B5EF4-FFF2-40B4-BE49-F238E27FC236}">
                <a16:creationId xmlns:a16="http://schemas.microsoft.com/office/drawing/2014/main" id="{9FF75780-780C-44BA-9872-96268A1617ED}"/>
              </a:ext>
            </a:extLst>
          </p:cNvPr>
          <p:cNvSpPr/>
          <p:nvPr/>
        </p:nvSpPr>
        <p:spPr>
          <a:xfrm>
            <a:off x="422552" y="2901556"/>
            <a:ext cx="2273611" cy="2071136"/>
          </a:xfrm>
          <a:custGeom>
            <a:avLst/>
            <a:gdLst>
              <a:gd name="connsiteX0" fmla="*/ 1089359 w 2273611"/>
              <a:gd name="connsiteY0" fmla="*/ 0 h 2100000"/>
              <a:gd name="connsiteX1" fmla="*/ 1431242 w 2273611"/>
              <a:gd name="connsiteY1" fmla="*/ 197662 h 2100000"/>
              <a:gd name="connsiteX2" fmla="*/ 1446894 w 2273611"/>
              <a:gd name="connsiteY2" fmla="*/ 241643 h 2100000"/>
              <a:gd name="connsiteX3" fmla="*/ 2273611 w 2273611"/>
              <a:gd name="connsiteY3" fmla="*/ 241643 h 2100000"/>
              <a:gd name="connsiteX4" fmla="*/ 2273611 w 2273611"/>
              <a:gd name="connsiteY4" fmla="*/ 727423 h 2100000"/>
              <a:gd name="connsiteX5" fmla="*/ 2200031 w 2273611"/>
              <a:gd name="connsiteY5" fmla="*/ 720953 h 2100000"/>
              <a:gd name="connsiteX6" fmla="*/ 1828990 w 2273611"/>
              <a:gd name="connsiteY6" fmla="*/ 1044589 h 2100000"/>
              <a:gd name="connsiteX7" fmla="*/ 2200031 w 2273611"/>
              <a:gd name="connsiteY7" fmla="*/ 1368225 h 2100000"/>
              <a:gd name="connsiteX8" fmla="*/ 2273611 w 2273611"/>
              <a:gd name="connsiteY8" fmla="*/ 1361755 h 2100000"/>
              <a:gd name="connsiteX9" fmla="*/ 2273611 w 2273611"/>
              <a:gd name="connsiteY9" fmla="*/ 1885206 h 2100000"/>
              <a:gd name="connsiteX10" fmla="*/ 1496978 w 2273611"/>
              <a:gd name="connsiteY10" fmla="*/ 1885206 h 2100000"/>
              <a:gd name="connsiteX11" fmla="*/ 1490881 w 2273611"/>
              <a:gd name="connsiteY11" fmla="*/ 1902338 h 2100000"/>
              <a:gd name="connsiteX12" fmla="*/ 1148998 w 2273611"/>
              <a:gd name="connsiteY12" fmla="*/ 2100000 h 2100000"/>
              <a:gd name="connsiteX13" fmla="*/ 807115 w 2273611"/>
              <a:gd name="connsiteY13" fmla="*/ 1902338 h 2100000"/>
              <a:gd name="connsiteX14" fmla="*/ 801018 w 2273611"/>
              <a:gd name="connsiteY14" fmla="*/ 1885206 h 2100000"/>
              <a:gd name="connsiteX15" fmla="*/ 0 w 2273611"/>
              <a:gd name="connsiteY15" fmla="*/ 1885206 h 2100000"/>
              <a:gd name="connsiteX16" fmla="*/ 0 w 2273611"/>
              <a:gd name="connsiteY16" fmla="*/ 1363132 h 2100000"/>
              <a:gd name="connsiteX17" fmla="*/ 57928 w 2273611"/>
              <a:gd name="connsiteY17" fmla="*/ 1368225 h 2100000"/>
              <a:gd name="connsiteX18" fmla="*/ 428969 w 2273611"/>
              <a:gd name="connsiteY18" fmla="*/ 1044589 h 2100000"/>
              <a:gd name="connsiteX19" fmla="*/ 57928 w 2273611"/>
              <a:gd name="connsiteY19" fmla="*/ 720953 h 2100000"/>
              <a:gd name="connsiteX20" fmla="*/ 0 w 2273611"/>
              <a:gd name="connsiteY20" fmla="*/ 726047 h 2100000"/>
              <a:gd name="connsiteX21" fmla="*/ 0 w 2273611"/>
              <a:gd name="connsiteY21" fmla="*/ 241643 h 2100000"/>
              <a:gd name="connsiteX22" fmla="*/ 731824 w 2273611"/>
              <a:gd name="connsiteY22" fmla="*/ 241643 h 2100000"/>
              <a:gd name="connsiteX23" fmla="*/ 747476 w 2273611"/>
              <a:gd name="connsiteY23" fmla="*/ 197662 h 2100000"/>
              <a:gd name="connsiteX24" fmla="*/ 1089359 w 2273611"/>
              <a:gd name="connsiteY24" fmla="*/ 0 h 21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3611" h="2100000">
                <a:moveTo>
                  <a:pt x="1089359" y="0"/>
                </a:moveTo>
                <a:cubicBezTo>
                  <a:pt x="1243049" y="0"/>
                  <a:pt x="1374915" y="81504"/>
                  <a:pt x="1431242" y="197662"/>
                </a:cubicBezTo>
                <a:lnTo>
                  <a:pt x="1446894" y="241643"/>
                </a:lnTo>
                <a:lnTo>
                  <a:pt x="2273611" y="241643"/>
                </a:lnTo>
                <a:lnTo>
                  <a:pt x="2273611" y="727423"/>
                </a:lnTo>
                <a:lnTo>
                  <a:pt x="2200031" y="720953"/>
                </a:lnTo>
                <a:cubicBezTo>
                  <a:pt x="1995111" y="720953"/>
                  <a:pt x="1828990" y="865850"/>
                  <a:pt x="1828990" y="1044589"/>
                </a:cubicBezTo>
                <a:cubicBezTo>
                  <a:pt x="1828990" y="1223328"/>
                  <a:pt x="1995111" y="1368225"/>
                  <a:pt x="2200031" y="1368225"/>
                </a:cubicBezTo>
                <a:lnTo>
                  <a:pt x="2273611" y="1361755"/>
                </a:lnTo>
                <a:lnTo>
                  <a:pt x="2273611" y="1885206"/>
                </a:lnTo>
                <a:lnTo>
                  <a:pt x="1496978" y="1885206"/>
                </a:lnTo>
                <a:lnTo>
                  <a:pt x="1490881" y="1902338"/>
                </a:lnTo>
                <a:cubicBezTo>
                  <a:pt x="1434554" y="2018496"/>
                  <a:pt x="1302688" y="2100000"/>
                  <a:pt x="1148998" y="2100000"/>
                </a:cubicBezTo>
                <a:cubicBezTo>
                  <a:pt x="995308" y="2100000"/>
                  <a:pt x="863442" y="2018496"/>
                  <a:pt x="807115" y="1902338"/>
                </a:cubicBezTo>
                <a:lnTo>
                  <a:pt x="801018" y="1885206"/>
                </a:lnTo>
                <a:lnTo>
                  <a:pt x="0" y="1885206"/>
                </a:lnTo>
                <a:lnTo>
                  <a:pt x="0" y="1363132"/>
                </a:lnTo>
                <a:lnTo>
                  <a:pt x="57928" y="1368225"/>
                </a:lnTo>
                <a:cubicBezTo>
                  <a:pt x="262848" y="1368225"/>
                  <a:pt x="428969" y="1223328"/>
                  <a:pt x="428969" y="1044589"/>
                </a:cubicBezTo>
                <a:cubicBezTo>
                  <a:pt x="428969" y="865850"/>
                  <a:pt x="262848" y="720953"/>
                  <a:pt x="57928" y="720953"/>
                </a:cubicBezTo>
                <a:lnTo>
                  <a:pt x="0" y="726047"/>
                </a:lnTo>
                <a:lnTo>
                  <a:pt x="0" y="241643"/>
                </a:lnTo>
                <a:lnTo>
                  <a:pt x="731824" y="241643"/>
                </a:lnTo>
                <a:lnTo>
                  <a:pt x="747476" y="197662"/>
                </a:lnTo>
                <a:cubicBezTo>
                  <a:pt x="803803" y="81504"/>
                  <a:pt x="935669" y="0"/>
                  <a:pt x="1089359" y="0"/>
                </a:cubicBezTo>
                <a:close/>
              </a:path>
            </a:pathLst>
          </a:custGeom>
          <a:solidFill>
            <a:srgbClr val="0066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Background</a:t>
            </a:r>
          </a:p>
        </p:txBody>
      </p:sp>
      <p:sp>
        <p:nvSpPr>
          <p:cNvPr id="13" name="Freeform: Shape 12" descr="A green puzzle piece with the word &quot;research&quot; written on it. This puzzle piece is connected to two adjacent puzzle pieces.">
            <a:extLst>
              <a:ext uri="{FF2B5EF4-FFF2-40B4-BE49-F238E27FC236}">
                <a16:creationId xmlns:a16="http://schemas.microsoft.com/office/drawing/2014/main" id="{0B55D324-7AA8-487F-8D47-D7B6C69A4C36}"/>
              </a:ext>
            </a:extLst>
          </p:cNvPr>
          <p:cNvSpPr/>
          <p:nvPr/>
        </p:nvSpPr>
        <p:spPr>
          <a:xfrm>
            <a:off x="2252805" y="3129775"/>
            <a:ext cx="3022758" cy="1643563"/>
          </a:xfrm>
          <a:custGeom>
            <a:avLst/>
            <a:gdLst>
              <a:gd name="connsiteX0" fmla="*/ 358851 w 3022758"/>
              <a:gd name="connsiteY0" fmla="*/ 0 h 1643563"/>
              <a:gd name="connsiteX1" fmla="*/ 1207521 w 3022758"/>
              <a:gd name="connsiteY1" fmla="*/ 0 h 1643563"/>
              <a:gd name="connsiteX2" fmla="*/ 1197636 w 3022758"/>
              <a:gd name="connsiteY2" fmla="*/ 27775 h 1643563"/>
              <a:gd name="connsiteX3" fmla="*/ 1190098 w 3022758"/>
              <a:gd name="connsiteY3" fmla="*/ 92999 h 1643563"/>
              <a:gd name="connsiteX4" fmla="*/ 1561139 w 3022758"/>
              <a:gd name="connsiteY4" fmla="*/ 416635 h 1643563"/>
              <a:gd name="connsiteX5" fmla="*/ 1932180 w 3022758"/>
              <a:gd name="connsiteY5" fmla="*/ 92999 h 1643563"/>
              <a:gd name="connsiteX6" fmla="*/ 1924642 w 3022758"/>
              <a:gd name="connsiteY6" fmla="*/ 27775 h 1643563"/>
              <a:gd name="connsiteX7" fmla="*/ 1914757 w 3022758"/>
              <a:gd name="connsiteY7" fmla="*/ 0 h 1643563"/>
              <a:gd name="connsiteX8" fmla="*/ 2632462 w 3022758"/>
              <a:gd name="connsiteY8" fmla="*/ 0 h 1643563"/>
              <a:gd name="connsiteX9" fmla="*/ 2632462 w 3022758"/>
              <a:gd name="connsiteY9" fmla="*/ 463697 h 1643563"/>
              <a:gd name="connsiteX10" fmla="*/ 2651717 w 3022758"/>
              <a:gd name="connsiteY10" fmla="*/ 462004 h 1643563"/>
              <a:gd name="connsiteX11" fmla="*/ 3022758 w 3022758"/>
              <a:gd name="connsiteY11" fmla="*/ 785640 h 1643563"/>
              <a:gd name="connsiteX12" fmla="*/ 2651717 w 3022758"/>
              <a:gd name="connsiteY12" fmla="*/ 1109276 h 1643563"/>
              <a:gd name="connsiteX13" fmla="*/ 2632462 w 3022758"/>
              <a:gd name="connsiteY13" fmla="*/ 1107583 h 1643563"/>
              <a:gd name="connsiteX14" fmla="*/ 2632462 w 3022758"/>
              <a:gd name="connsiteY14" fmla="*/ 1643563 h 1643563"/>
              <a:gd name="connsiteX15" fmla="*/ 1902941 w 3022758"/>
              <a:gd name="connsiteY15" fmla="*/ 1643563 h 1643563"/>
              <a:gd name="connsiteX16" fmla="*/ 1896661 w 3022758"/>
              <a:gd name="connsiteY16" fmla="*/ 1589224 h 1643563"/>
              <a:gd name="connsiteX17" fmla="*/ 1533158 w 3022758"/>
              <a:gd name="connsiteY17" fmla="*/ 1330812 h 1643563"/>
              <a:gd name="connsiteX18" fmla="*/ 1169655 w 3022758"/>
              <a:gd name="connsiteY18" fmla="*/ 1589224 h 1643563"/>
              <a:gd name="connsiteX19" fmla="*/ 1163375 w 3022758"/>
              <a:gd name="connsiteY19" fmla="*/ 1643563 h 1643563"/>
              <a:gd name="connsiteX20" fmla="*/ 358851 w 3022758"/>
              <a:gd name="connsiteY20" fmla="*/ 1643563 h 1643563"/>
              <a:gd name="connsiteX21" fmla="*/ 358851 w 3022758"/>
              <a:gd name="connsiteY21" fmla="*/ 1108204 h 1643563"/>
              <a:gd name="connsiteX22" fmla="*/ 296263 w 3022758"/>
              <a:gd name="connsiteY22" fmla="*/ 1102701 h 1643563"/>
              <a:gd name="connsiteX23" fmla="*/ 0 w 3022758"/>
              <a:gd name="connsiteY23" fmla="*/ 785640 h 1643563"/>
              <a:gd name="connsiteX24" fmla="*/ 296263 w 3022758"/>
              <a:gd name="connsiteY24" fmla="*/ 468579 h 1643563"/>
              <a:gd name="connsiteX25" fmla="*/ 358851 w 3022758"/>
              <a:gd name="connsiteY25" fmla="*/ 463076 h 16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22758" h="1643563">
                <a:moveTo>
                  <a:pt x="358851" y="0"/>
                </a:moveTo>
                <a:lnTo>
                  <a:pt x="1207521" y="0"/>
                </a:lnTo>
                <a:lnTo>
                  <a:pt x="1197636" y="27775"/>
                </a:lnTo>
                <a:cubicBezTo>
                  <a:pt x="1192694" y="48843"/>
                  <a:pt x="1190098" y="70657"/>
                  <a:pt x="1190098" y="92999"/>
                </a:cubicBezTo>
                <a:cubicBezTo>
                  <a:pt x="1190098" y="271738"/>
                  <a:pt x="1356219" y="416635"/>
                  <a:pt x="1561139" y="416635"/>
                </a:cubicBezTo>
                <a:cubicBezTo>
                  <a:pt x="1766059" y="416635"/>
                  <a:pt x="1932180" y="271738"/>
                  <a:pt x="1932180" y="92999"/>
                </a:cubicBezTo>
                <a:cubicBezTo>
                  <a:pt x="1932180" y="70657"/>
                  <a:pt x="1929584" y="48843"/>
                  <a:pt x="1924642" y="27775"/>
                </a:cubicBezTo>
                <a:lnTo>
                  <a:pt x="1914757" y="0"/>
                </a:lnTo>
                <a:lnTo>
                  <a:pt x="2632462" y="0"/>
                </a:lnTo>
                <a:lnTo>
                  <a:pt x="2632462" y="463697"/>
                </a:lnTo>
                <a:lnTo>
                  <a:pt x="2651717" y="462004"/>
                </a:lnTo>
                <a:cubicBezTo>
                  <a:pt x="2856637" y="462004"/>
                  <a:pt x="3022758" y="606901"/>
                  <a:pt x="3022758" y="785640"/>
                </a:cubicBezTo>
                <a:cubicBezTo>
                  <a:pt x="3022758" y="964379"/>
                  <a:pt x="2856637" y="1109276"/>
                  <a:pt x="2651717" y="1109276"/>
                </a:cubicBezTo>
                <a:lnTo>
                  <a:pt x="2632462" y="1107583"/>
                </a:lnTo>
                <a:lnTo>
                  <a:pt x="2632462" y="1643563"/>
                </a:lnTo>
                <a:lnTo>
                  <a:pt x="1902941" y="1643563"/>
                </a:lnTo>
                <a:lnTo>
                  <a:pt x="1896661" y="1589224"/>
                </a:lnTo>
                <a:cubicBezTo>
                  <a:pt x="1862063" y="1441749"/>
                  <a:pt x="1712463" y="1330812"/>
                  <a:pt x="1533158" y="1330812"/>
                </a:cubicBezTo>
                <a:cubicBezTo>
                  <a:pt x="1353853" y="1330812"/>
                  <a:pt x="1204254" y="1441749"/>
                  <a:pt x="1169655" y="1589224"/>
                </a:cubicBezTo>
                <a:lnTo>
                  <a:pt x="1163375" y="1643563"/>
                </a:lnTo>
                <a:lnTo>
                  <a:pt x="358851" y="1643563"/>
                </a:lnTo>
                <a:lnTo>
                  <a:pt x="358851" y="1108204"/>
                </a:lnTo>
                <a:lnTo>
                  <a:pt x="296263" y="1102701"/>
                </a:lnTo>
                <a:cubicBezTo>
                  <a:pt x="127186" y="1072523"/>
                  <a:pt x="0" y="942037"/>
                  <a:pt x="0" y="785640"/>
                </a:cubicBezTo>
                <a:cubicBezTo>
                  <a:pt x="0" y="629244"/>
                  <a:pt x="127186" y="498757"/>
                  <a:pt x="296263" y="468579"/>
                </a:cubicBezTo>
                <a:lnTo>
                  <a:pt x="358851" y="463076"/>
                </a:lnTo>
                <a:close/>
              </a:path>
            </a:pathLst>
          </a:custGeom>
          <a:solidFill>
            <a:srgbClr val="00808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Research</a:t>
            </a:r>
          </a:p>
        </p:txBody>
      </p:sp>
      <p:sp>
        <p:nvSpPr>
          <p:cNvPr id="14" name="Freeform: Shape 13" descr="A pink puzzle piece with the phrase &quot;design team&quot; written on it. This puzzle piece is connected to two adjacent puzzle pieces.">
            <a:extLst>
              <a:ext uri="{FF2B5EF4-FFF2-40B4-BE49-F238E27FC236}">
                <a16:creationId xmlns:a16="http://schemas.microsoft.com/office/drawing/2014/main" id="{02495159-3245-4C87-AC84-A822365EB3C5}"/>
              </a:ext>
            </a:extLst>
          </p:cNvPr>
          <p:cNvSpPr/>
          <p:nvPr/>
        </p:nvSpPr>
        <p:spPr>
          <a:xfrm>
            <a:off x="4890204" y="2853222"/>
            <a:ext cx="2273611" cy="2196667"/>
          </a:xfrm>
          <a:custGeom>
            <a:avLst/>
            <a:gdLst>
              <a:gd name="connsiteX0" fmla="*/ 1149761 w 2273611"/>
              <a:gd name="connsiteY0" fmla="*/ 0 h 2196667"/>
              <a:gd name="connsiteX1" fmla="*/ 1513264 w 2273611"/>
              <a:gd name="connsiteY1" fmla="*/ 258412 h 2196667"/>
              <a:gd name="connsiteX2" fmla="*/ 1515909 w 2273611"/>
              <a:gd name="connsiteY2" fmla="*/ 281299 h 2196667"/>
              <a:gd name="connsiteX3" fmla="*/ 2273611 w 2273611"/>
              <a:gd name="connsiteY3" fmla="*/ 281299 h 2196667"/>
              <a:gd name="connsiteX4" fmla="*/ 2273611 w 2273611"/>
              <a:gd name="connsiteY4" fmla="*/ 734169 h 2196667"/>
              <a:gd name="connsiteX5" fmla="*/ 2236271 w 2273611"/>
              <a:gd name="connsiteY5" fmla="*/ 730886 h 2196667"/>
              <a:gd name="connsiteX6" fmla="*/ 1865230 w 2273611"/>
              <a:gd name="connsiteY6" fmla="*/ 1054522 h 2196667"/>
              <a:gd name="connsiteX7" fmla="*/ 2236271 w 2273611"/>
              <a:gd name="connsiteY7" fmla="*/ 1378158 h 2196667"/>
              <a:gd name="connsiteX8" fmla="*/ 2273611 w 2273611"/>
              <a:gd name="connsiteY8" fmla="*/ 1374875 h 2196667"/>
              <a:gd name="connsiteX9" fmla="*/ 2273611 w 2273611"/>
              <a:gd name="connsiteY9" fmla="*/ 1924862 h 2196667"/>
              <a:gd name="connsiteX10" fmla="*/ 1534523 w 2273611"/>
              <a:gd name="connsiteY10" fmla="*/ 1924862 h 2196667"/>
              <a:gd name="connsiteX11" fmla="*/ 1532975 w 2273611"/>
              <a:gd name="connsiteY11" fmla="*/ 1938255 h 2196667"/>
              <a:gd name="connsiteX12" fmla="*/ 1169472 w 2273611"/>
              <a:gd name="connsiteY12" fmla="*/ 2196667 h 2196667"/>
              <a:gd name="connsiteX13" fmla="*/ 805970 w 2273611"/>
              <a:gd name="connsiteY13" fmla="*/ 1938255 h 2196667"/>
              <a:gd name="connsiteX14" fmla="*/ 804422 w 2273611"/>
              <a:gd name="connsiteY14" fmla="*/ 1924862 h 2196667"/>
              <a:gd name="connsiteX15" fmla="*/ 0 w 2273611"/>
              <a:gd name="connsiteY15" fmla="*/ 1924862 h 2196667"/>
              <a:gd name="connsiteX16" fmla="*/ 0 w 2273611"/>
              <a:gd name="connsiteY16" fmla="*/ 1375952 h 2196667"/>
              <a:gd name="connsiteX17" fmla="*/ 6640 w 2273611"/>
              <a:gd name="connsiteY17" fmla="*/ 1376536 h 2196667"/>
              <a:gd name="connsiteX18" fmla="*/ 377681 w 2273611"/>
              <a:gd name="connsiteY18" fmla="*/ 1052900 h 2196667"/>
              <a:gd name="connsiteX19" fmla="*/ 6640 w 2273611"/>
              <a:gd name="connsiteY19" fmla="*/ 729264 h 2196667"/>
              <a:gd name="connsiteX20" fmla="*/ 0 w 2273611"/>
              <a:gd name="connsiteY20" fmla="*/ 729848 h 2196667"/>
              <a:gd name="connsiteX21" fmla="*/ 0 w 2273611"/>
              <a:gd name="connsiteY21" fmla="*/ 281299 h 2196667"/>
              <a:gd name="connsiteX22" fmla="*/ 783613 w 2273611"/>
              <a:gd name="connsiteY22" fmla="*/ 281299 h 2196667"/>
              <a:gd name="connsiteX23" fmla="*/ 786259 w 2273611"/>
              <a:gd name="connsiteY23" fmla="*/ 258412 h 2196667"/>
              <a:gd name="connsiteX24" fmla="*/ 1149761 w 2273611"/>
              <a:gd name="connsiteY24" fmla="*/ 0 h 219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3611" h="2196667">
                <a:moveTo>
                  <a:pt x="1149761" y="0"/>
                </a:moveTo>
                <a:cubicBezTo>
                  <a:pt x="1329066" y="0"/>
                  <a:pt x="1478666" y="110937"/>
                  <a:pt x="1513264" y="258412"/>
                </a:cubicBezTo>
                <a:lnTo>
                  <a:pt x="1515909" y="281299"/>
                </a:lnTo>
                <a:lnTo>
                  <a:pt x="2273611" y="281299"/>
                </a:lnTo>
                <a:lnTo>
                  <a:pt x="2273611" y="734169"/>
                </a:lnTo>
                <a:lnTo>
                  <a:pt x="2236271" y="730886"/>
                </a:lnTo>
                <a:cubicBezTo>
                  <a:pt x="2031351" y="730886"/>
                  <a:pt x="1865230" y="875783"/>
                  <a:pt x="1865230" y="1054522"/>
                </a:cubicBezTo>
                <a:cubicBezTo>
                  <a:pt x="1865230" y="1233261"/>
                  <a:pt x="2031351" y="1378158"/>
                  <a:pt x="2236271" y="1378158"/>
                </a:cubicBezTo>
                <a:lnTo>
                  <a:pt x="2273611" y="1374875"/>
                </a:lnTo>
                <a:lnTo>
                  <a:pt x="2273611" y="1924862"/>
                </a:lnTo>
                <a:lnTo>
                  <a:pt x="1534523" y="1924862"/>
                </a:lnTo>
                <a:lnTo>
                  <a:pt x="1532975" y="1938255"/>
                </a:lnTo>
                <a:cubicBezTo>
                  <a:pt x="1498377" y="2085730"/>
                  <a:pt x="1348777" y="2196667"/>
                  <a:pt x="1169472" y="2196667"/>
                </a:cubicBezTo>
                <a:cubicBezTo>
                  <a:pt x="990167" y="2196667"/>
                  <a:pt x="840568" y="2085730"/>
                  <a:pt x="805970" y="1938255"/>
                </a:cubicBezTo>
                <a:lnTo>
                  <a:pt x="804422" y="1924862"/>
                </a:lnTo>
                <a:lnTo>
                  <a:pt x="0" y="1924862"/>
                </a:lnTo>
                <a:lnTo>
                  <a:pt x="0" y="1375952"/>
                </a:lnTo>
                <a:lnTo>
                  <a:pt x="6640" y="1376536"/>
                </a:lnTo>
                <a:cubicBezTo>
                  <a:pt x="211560" y="1376536"/>
                  <a:pt x="377681" y="1231639"/>
                  <a:pt x="377681" y="1052900"/>
                </a:cubicBezTo>
                <a:cubicBezTo>
                  <a:pt x="377681" y="874161"/>
                  <a:pt x="211560" y="729264"/>
                  <a:pt x="6640" y="729264"/>
                </a:cubicBezTo>
                <a:lnTo>
                  <a:pt x="0" y="729848"/>
                </a:lnTo>
                <a:lnTo>
                  <a:pt x="0" y="281299"/>
                </a:lnTo>
                <a:lnTo>
                  <a:pt x="783613" y="281299"/>
                </a:lnTo>
                <a:lnTo>
                  <a:pt x="786259" y="258412"/>
                </a:lnTo>
                <a:cubicBezTo>
                  <a:pt x="820857" y="110937"/>
                  <a:pt x="970456" y="0"/>
                  <a:pt x="1149761" y="0"/>
                </a:cubicBezTo>
                <a:close/>
              </a:path>
            </a:pathLst>
          </a:custGeom>
          <a:solidFill>
            <a:srgbClr val="CC0066"/>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Design Team</a:t>
            </a:r>
          </a:p>
        </p:txBody>
      </p:sp>
      <p:sp>
        <p:nvSpPr>
          <p:cNvPr id="15" name="Freeform: Shape 14" descr="A purple puzzle piece with the phrase &quot;model v framework&quot; written on it. This puzzle piece is connected to two adjacent puzzle pieces.">
            <a:extLst>
              <a:ext uri="{FF2B5EF4-FFF2-40B4-BE49-F238E27FC236}">
                <a16:creationId xmlns:a16="http://schemas.microsoft.com/office/drawing/2014/main" id="{5B60146C-415C-4BDE-A1B8-E7849D7146E6}"/>
              </a:ext>
            </a:extLst>
          </p:cNvPr>
          <p:cNvSpPr/>
          <p:nvPr/>
        </p:nvSpPr>
        <p:spPr>
          <a:xfrm>
            <a:off x="6748794" y="3129775"/>
            <a:ext cx="3047482" cy="1643563"/>
          </a:xfrm>
          <a:custGeom>
            <a:avLst/>
            <a:gdLst>
              <a:gd name="connsiteX0" fmla="*/ 383233 w 3047482"/>
              <a:gd name="connsiteY0" fmla="*/ 0 h 1643563"/>
              <a:gd name="connsiteX1" fmla="*/ 1079000 w 3047482"/>
              <a:gd name="connsiteY1" fmla="*/ 0 h 1643563"/>
              <a:gd name="connsiteX2" fmla="*/ 1075660 w 3047482"/>
              <a:gd name="connsiteY2" fmla="*/ 28898 h 1643563"/>
              <a:gd name="connsiteX3" fmla="*/ 1446701 w 3047482"/>
              <a:gd name="connsiteY3" fmla="*/ 352534 h 1643563"/>
              <a:gd name="connsiteX4" fmla="*/ 1817742 w 3047482"/>
              <a:gd name="connsiteY4" fmla="*/ 28898 h 1643563"/>
              <a:gd name="connsiteX5" fmla="*/ 1814402 w 3047482"/>
              <a:gd name="connsiteY5" fmla="*/ 0 h 1643563"/>
              <a:gd name="connsiteX6" fmla="*/ 2656844 w 3047482"/>
              <a:gd name="connsiteY6" fmla="*/ 0 h 1643563"/>
              <a:gd name="connsiteX7" fmla="*/ 2656844 w 3047482"/>
              <a:gd name="connsiteY7" fmla="*/ 475557 h 1643563"/>
              <a:gd name="connsiteX8" fmla="*/ 2676441 w 3047482"/>
              <a:gd name="connsiteY8" fmla="*/ 473834 h 1643563"/>
              <a:gd name="connsiteX9" fmla="*/ 3047482 w 3047482"/>
              <a:gd name="connsiteY9" fmla="*/ 797470 h 1643563"/>
              <a:gd name="connsiteX10" fmla="*/ 2676441 w 3047482"/>
              <a:gd name="connsiteY10" fmla="*/ 1121106 h 1643563"/>
              <a:gd name="connsiteX11" fmla="*/ 2656844 w 3047482"/>
              <a:gd name="connsiteY11" fmla="*/ 1119383 h 1643563"/>
              <a:gd name="connsiteX12" fmla="*/ 2656844 w 3047482"/>
              <a:gd name="connsiteY12" fmla="*/ 1643563 h 1643563"/>
              <a:gd name="connsiteX13" fmla="*/ 1860221 w 3047482"/>
              <a:gd name="connsiteY13" fmla="*/ 1643563 h 1643563"/>
              <a:gd name="connsiteX14" fmla="*/ 1864468 w 3047482"/>
              <a:gd name="connsiteY14" fmla="*/ 1606812 h 1643563"/>
              <a:gd name="connsiteX15" fmla="*/ 1493427 w 3047482"/>
              <a:gd name="connsiteY15" fmla="*/ 1283176 h 1643563"/>
              <a:gd name="connsiteX16" fmla="*/ 1122386 w 3047482"/>
              <a:gd name="connsiteY16" fmla="*/ 1606812 h 1643563"/>
              <a:gd name="connsiteX17" fmla="*/ 1126634 w 3047482"/>
              <a:gd name="connsiteY17" fmla="*/ 1643563 h 1643563"/>
              <a:gd name="connsiteX18" fmla="*/ 383233 w 3047482"/>
              <a:gd name="connsiteY18" fmla="*/ 1643563 h 1643563"/>
              <a:gd name="connsiteX19" fmla="*/ 383233 w 3047482"/>
              <a:gd name="connsiteY19" fmla="*/ 1095787 h 1643563"/>
              <a:gd name="connsiteX20" fmla="*/ 371041 w 3047482"/>
              <a:gd name="connsiteY20" fmla="*/ 1096859 h 1643563"/>
              <a:gd name="connsiteX21" fmla="*/ 0 w 3047482"/>
              <a:gd name="connsiteY21" fmla="*/ 773223 h 1643563"/>
              <a:gd name="connsiteX22" fmla="*/ 371041 w 3047482"/>
              <a:gd name="connsiteY22" fmla="*/ 449587 h 1643563"/>
              <a:gd name="connsiteX23" fmla="*/ 383233 w 3047482"/>
              <a:gd name="connsiteY23" fmla="*/ 450659 h 164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47482" h="1643563">
                <a:moveTo>
                  <a:pt x="383233" y="0"/>
                </a:moveTo>
                <a:lnTo>
                  <a:pt x="1079000" y="0"/>
                </a:lnTo>
                <a:lnTo>
                  <a:pt x="1075660" y="28898"/>
                </a:lnTo>
                <a:cubicBezTo>
                  <a:pt x="1075660" y="207637"/>
                  <a:pt x="1241781" y="352534"/>
                  <a:pt x="1446701" y="352534"/>
                </a:cubicBezTo>
                <a:cubicBezTo>
                  <a:pt x="1651621" y="352534"/>
                  <a:pt x="1817742" y="207637"/>
                  <a:pt x="1817742" y="28898"/>
                </a:cubicBezTo>
                <a:lnTo>
                  <a:pt x="1814402" y="0"/>
                </a:lnTo>
                <a:lnTo>
                  <a:pt x="2656844" y="0"/>
                </a:lnTo>
                <a:lnTo>
                  <a:pt x="2656844" y="475557"/>
                </a:lnTo>
                <a:lnTo>
                  <a:pt x="2676441" y="473834"/>
                </a:lnTo>
                <a:cubicBezTo>
                  <a:pt x="2881361" y="473834"/>
                  <a:pt x="3047482" y="618731"/>
                  <a:pt x="3047482" y="797470"/>
                </a:cubicBezTo>
                <a:cubicBezTo>
                  <a:pt x="3047482" y="976209"/>
                  <a:pt x="2881361" y="1121106"/>
                  <a:pt x="2676441" y="1121106"/>
                </a:cubicBezTo>
                <a:lnTo>
                  <a:pt x="2656844" y="1119383"/>
                </a:lnTo>
                <a:lnTo>
                  <a:pt x="2656844" y="1643563"/>
                </a:lnTo>
                <a:lnTo>
                  <a:pt x="1860221" y="1643563"/>
                </a:lnTo>
                <a:lnTo>
                  <a:pt x="1864468" y="1606812"/>
                </a:lnTo>
                <a:cubicBezTo>
                  <a:pt x="1864468" y="1428073"/>
                  <a:pt x="1698347" y="1283176"/>
                  <a:pt x="1493427" y="1283176"/>
                </a:cubicBezTo>
                <a:cubicBezTo>
                  <a:pt x="1288507" y="1283176"/>
                  <a:pt x="1122386" y="1428073"/>
                  <a:pt x="1122386" y="1606812"/>
                </a:cubicBezTo>
                <a:lnTo>
                  <a:pt x="1126634" y="1643563"/>
                </a:lnTo>
                <a:lnTo>
                  <a:pt x="383233" y="1643563"/>
                </a:lnTo>
                <a:lnTo>
                  <a:pt x="383233" y="1095787"/>
                </a:lnTo>
                <a:lnTo>
                  <a:pt x="371041" y="1096859"/>
                </a:lnTo>
                <a:cubicBezTo>
                  <a:pt x="166121" y="1096859"/>
                  <a:pt x="0" y="951962"/>
                  <a:pt x="0" y="773223"/>
                </a:cubicBezTo>
                <a:cubicBezTo>
                  <a:pt x="0" y="594484"/>
                  <a:pt x="166121" y="449587"/>
                  <a:pt x="371041" y="449587"/>
                </a:cubicBezTo>
                <a:lnTo>
                  <a:pt x="383233" y="450659"/>
                </a:lnTo>
                <a:close/>
              </a:path>
            </a:pathLst>
          </a:custGeom>
          <a:solidFill>
            <a:srgbClr val="9966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Model v Framework </a:t>
            </a:r>
          </a:p>
        </p:txBody>
      </p:sp>
      <p:sp>
        <p:nvSpPr>
          <p:cNvPr id="16" name="Freeform: Shape 15" descr="A blue puzzle piece with the word &quot;employers&quot; written on it. This puzzle piece is connected to another puzzle piece on the left.">
            <a:extLst>
              <a:ext uri="{FF2B5EF4-FFF2-40B4-BE49-F238E27FC236}">
                <a16:creationId xmlns:a16="http://schemas.microsoft.com/office/drawing/2014/main" id="{D6271A0A-7FB3-46E0-AD6B-83120578551B}"/>
              </a:ext>
            </a:extLst>
          </p:cNvPr>
          <p:cNvSpPr/>
          <p:nvPr/>
        </p:nvSpPr>
        <p:spPr>
          <a:xfrm>
            <a:off x="9357856" y="2901556"/>
            <a:ext cx="2273611" cy="2100000"/>
          </a:xfrm>
          <a:custGeom>
            <a:avLst/>
            <a:gdLst>
              <a:gd name="connsiteX0" fmla="*/ 1089359 w 2273611"/>
              <a:gd name="connsiteY0" fmla="*/ 0 h 2100000"/>
              <a:gd name="connsiteX1" fmla="*/ 1431242 w 2273611"/>
              <a:gd name="connsiteY1" fmla="*/ 197662 h 2100000"/>
              <a:gd name="connsiteX2" fmla="*/ 1446894 w 2273611"/>
              <a:gd name="connsiteY2" fmla="*/ 241643 h 2100000"/>
              <a:gd name="connsiteX3" fmla="*/ 2273611 w 2273611"/>
              <a:gd name="connsiteY3" fmla="*/ 241643 h 2100000"/>
              <a:gd name="connsiteX4" fmla="*/ 2273611 w 2273611"/>
              <a:gd name="connsiteY4" fmla="*/ 727423 h 2100000"/>
              <a:gd name="connsiteX5" fmla="*/ 2200031 w 2273611"/>
              <a:gd name="connsiteY5" fmla="*/ 720953 h 2100000"/>
              <a:gd name="connsiteX6" fmla="*/ 1828990 w 2273611"/>
              <a:gd name="connsiteY6" fmla="*/ 1044589 h 2100000"/>
              <a:gd name="connsiteX7" fmla="*/ 2200031 w 2273611"/>
              <a:gd name="connsiteY7" fmla="*/ 1368225 h 2100000"/>
              <a:gd name="connsiteX8" fmla="*/ 2273611 w 2273611"/>
              <a:gd name="connsiteY8" fmla="*/ 1361755 h 2100000"/>
              <a:gd name="connsiteX9" fmla="*/ 2273611 w 2273611"/>
              <a:gd name="connsiteY9" fmla="*/ 1885206 h 2100000"/>
              <a:gd name="connsiteX10" fmla="*/ 1496978 w 2273611"/>
              <a:gd name="connsiteY10" fmla="*/ 1885206 h 2100000"/>
              <a:gd name="connsiteX11" fmla="*/ 1490881 w 2273611"/>
              <a:gd name="connsiteY11" fmla="*/ 1902338 h 2100000"/>
              <a:gd name="connsiteX12" fmla="*/ 1148998 w 2273611"/>
              <a:gd name="connsiteY12" fmla="*/ 2100000 h 2100000"/>
              <a:gd name="connsiteX13" fmla="*/ 807115 w 2273611"/>
              <a:gd name="connsiteY13" fmla="*/ 1902338 h 2100000"/>
              <a:gd name="connsiteX14" fmla="*/ 801018 w 2273611"/>
              <a:gd name="connsiteY14" fmla="*/ 1885206 h 2100000"/>
              <a:gd name="connsiteX15" fmla="*/ 0 w 2273611"/>
              <a:gd name="connsiteY15" fmla="*/ 1885206 h 2100000"/>
              <a:gd name="connsiteX16" fmla="*/ 0 w 2273611"/>
              <a:gd name="connsiteY16" fmla="*/ 1363132 h 2100000"/>
              <a:gd name="connsiteX17" fmla="*/ 57928 w 2273611"/>
              <a:gd name="connsiteY17" fmla="*/ 1368225 h 2100000"/>
              <a:gd name="connsiteX18" fmla="*/ 428969 w 2273611"/>
              <a:gd name="connsiteY18" fmla="*/ 1044589 h 2100000"/>
              <a:gd name="connsiteX19" fmla="*/ 57928 w 2273611"/>
              <a:gd name="connsiteY19" fmla="*/ 720953 h 2100000"/>
              <a:gd name="connsiteX20" fmla="*/ 0 w 2273611"/>
              <a:gd name="connsiteY20" fmla="*/ 726047 h 2100000"/>
              <a:gd name="connsiteX21" fmla="*/ 0 w 2273611"/>
              <a:gd name="connsiteY21" fmla="*/ 241643 h 2100000"/>
              <a:gd name="connsiteX22" fmla="*/ 731824 w 2273611"/>
              <a:gd name="connsiteY22" fmla="*/ 241643 h 2100000"/>
              <a:gd name="connsiteX23" fmla="*/ 747476 w 2273611"/>
              <a:gd name="connsiteY23" fmla="*/ 197662 h 2100000"/>
              <a:gd name="connsiteX24" fmla="*/ 1089359 w 2273611"/>
              <a:gd name="connsiteY24" fmla="*/ 0 h 21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3611" h="2100000">
                <a:moveTo>
                  <a:pt x="1089359" y="0"/>
                </a:moveTo>
                <a:cubicBezTo>
                  <a:pt x="1243049" y="0"/>
                  <a:pt x="1374915" y="81504"/>
                  <a:pt x="1431242" y="197662"/>
                </a:cubicBezTo>
                <a:lnTo>
                  <a:pt x="1446894" y="241643"/>
                </a:lnTo>
                <a:lnTo>
                  <a:pt x="2273611" y="241643"/>
                </a:lnTo>
                <a:lnTo>
                  <a:pt x="2273611" y="727423"/>
                </a:lnTo>
                <a:lnTo>
                  <a:pt x="2200031" y="720953"/>
                </a:lnTo>
                <a:cubicBezTo>
                  <a:pt x="1995111" y="720953"/>
                  <a:pt x="1828990" y="865850"/>
                  <a:pt x="1828990" y="1044589"/>
                </a:cubicBezTo>
                <a:cubicBezTo>
                  <a:pt x="1828990" y="1223328"/>
                  <a:pt x="1995111" y="1368225"/>
                  <a:pt x="2200031" y="1368225"/>
                </a:cubicBezTo>
                <a:lnTo>
                  <a:pt x="2273611" y="1361755"/>
                </a:lnTo>
                <a:lnTo>
                  <a:pt x="2273611" y="1885206"/>
                </a:lnTo>
                <a:lnTo>
                  <a:pt x="1496978" y="1885206"/>
                </a:lnTo>
                <a:lnTo>
                  <a:pt x="1490881" y="1902338"/>
                </a:lnTo>
                <a:cubicBezTo>
                  <a:pt x="1434554" y="2018496"/>
                  <a:pt x="1302688" y="2100000"/>
                  <a:pt x="1148998" y="2100000"/>
                </a:cubicBezTo>
                <a:cubicBezTo>
                  <a:pt x="995308" y="2100000"/>
                  <a:pt x="863442" y="2018496"/>
                  <a:pt x="807115" y="1902338"/>
                </a:cubicBezTo>
                <a:lnTo>
                  <a:pt x="801018" y="1885206"/>
                </a:lnTo>
                <a:lnTo>
                  <a:pt x="0" y="1885206"/>
                </a:lnTo>
                <a:lnTo>
                  <a:pt x="0" y="1363132"/>
                </a:lnTo>
                <a:lnTo>
                  <a:pt x="57928" y="1368225"/>
                </a:lnTo>
                <a:cubicBezTo>
                  <a:pt x="262848" y="1368225"/>
                  <a:pt x="428969" y="1223328"/>
                  <a:pt x="428969" y="1044589"/>
                </a:cubicBezTo>
                <a:cubicBezTo>
                  <a:pt x="428969" y="865850"/>
                  <a:pt x="262848" y="720953"/>
                  <a:pt x="57928" y="720953"/>
                </a:cubicBezTo>
                <a:lnTo>
                  <a:pt x="0" y="726047"/>
                </a:lnTo>
                <a:lnTo>
                  <a:pt x="0" y="241643"/>
                </a:lnTo>
                <a:lnTo>
                  <a:pt x="731824" y="241643"/>
                </a:lnTo>
                <a:lnTo>
                  <a:pt x="747476" y="197662"/>
                </a:lnTo>
                <a:cubicBezTo>
                  <a:pt x="803803" y="81504"/>
                  <a:pt x="935669" y="0"/>
                  <a:pt x="1089359" y="0"/>
                </a:cubicBezTo>
                <a:close/>
              </a:path>
            </a:pathLst>
          </a:custGeom>
          <a:solidFill>
            <a:srgbClr val="0066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600" b="1">
                <a:latin typeface="Arial" panose="020B0604020202020204" pitchFamily="34" charset="0"/>
                <a:cs typeface="Arial" panose="020B0604020202020204" pitchFamily="34" charset="0"/>
              </a:rPr>
              <a:t>Employers</a:t>
            </a:r>
          </a:p>
        </p:txBody>
      </p:sp>
      <p:pic>
        <p:nvPicPr>
          <p:cNvPr id="17" name="Picture 16">
            <a:extLst>
              <a:ext uri="{FF2B5EF4-FFF2-40B4-BE49-F238E27FC236}">
                <a16:creationId xmlns:a16="http://schemas.microsoft.com/office/drawing/2014/main" id="{56B58A51-595F-46AB-BCF3-027999AC00E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pic>
        <p:nvPicPr>
          <p:cNvPr id="4" name="Picture 3" descr="The Values Into Action Scotland name and company logo.">
            <a:extLst>
              <a:ext uri="{FF2B5EF4-FFF2-40B4-BE49-F238E27FC236}">
                <a16:creationId xmlns:a16="http://schemas.microsoft.com/office/drawing/2014/main" id="{02CD2137-3DAE-4FC6-96E0-CA6DD72BE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792" y="1642520"/>
            <a:ext cx="2622434" cy="735470"/>
          </a:xfrm>
          <a:prstGeom prst="rect">
            <a:avLst/>
          </a:prstGeom>
        </p:spPr>
      </p:pic>
    </p:spTree>
    <p:extLst>
      <p:ext uri="{BB962C8B-B14F-4D97-AF65-F5344CB8AC3E}">
        <p14:creationId xmlns:p14="http://schemas.microsoft.com/office/powerpoint/2010/main" val="3935267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306996" y="565856"/>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Helen Martin</a:t>
            </a:r>
            <a:endPar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392143" y="2328563"/>
            <a:ext cx="9098280" cy="1631216"/>
          </a:xfrm>
          <a:prstGeom prst="rect">
            <a:avLst/>
          </a:prstGeom>
        </p:spPr>
        <p:txBody>
          <a:bodyPr wrap="square">
            <a:spAutoFit/>
          </a:bodyPr>
          <a:lstStyle/>
          <a:p>
            <a:pPr algn="ctr"/>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457200" indent="-228600" algn="ctr"/>
            <a:r>
              <a:rPr lang="en-GB" sz="1800" b="1">
                <a:solidFill>
                  <a:srgbClr val="002060"/>
                </a:solidFill>
                <a:effectLst/>
                <a:latin typeface="Arial" panose="020B0604020202020204" pitchFamily="34" charset="0"/>
                <a:ea typeface="Calibri" panose="020F0502020204030204" pitchFamily="34" charset="0"/>
                <a:cs typeface="Arial" panose="020B0604020202020204" pitchFamily="34" charset="0"/>
              </a:rPr>
              <a:t>Supporting Individuals to Overcome Difficulties with Digital Recruitment</a:t>
            </a:r>
            <a:endParaRPr lang="en-GB" sz="1800" b="1">
              <a:solidFill>
                <a:srgbClr val="002060"/>
              </a:solidFill>
              <a:effectLst/>
              <a:latin typeface="Calibri" panose="020F0502020204030204" pitchFamily="34" charset="0"/>
              <a:ea typeface="Calibri" panose="020F0502020204030204" pitchFamily="34" charset="0"/>
            </a:endParaRPr>
          </a:p>
          <a:p>
            <a:pPr marL="457200" indent="-228600" algn="ctr"/>
            <a:r>
              <a:rPr lang="en-GB" sz="1800">
                <a:solidFill>
                  <a:srgbClr val="002060"/>
                </a:solidFill>
                <a:effectLst/>
                <a:latin typeface="Calibri" panose="020F0502020204030204" pitchFamily="34" charset="0"/>
                <a:ea typeface="Calibri" panose="020F0502020204030204" pitchFamily="34" charset="0"/>
              </a:rPr>
              <a:t> </a:t>
            </a:r>
          </a:p>
          <a:p>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5E4DC00-E89F-454F-9B3D-FF4156EC510F}"/>
              </a:ext>
            </a:extLst>
          </p:cNvPr>
          <p:cNvSpPr/>
          <p:nvPr/>
        </p:nvSpPr>
        <p:spPr>
          <a:xfrm>
            <a:off x="2125403" y="2606554"/>
            <a:ext cx="8365020" cy="3971857"/>
          </a:xfrm>
          <a:prstGeom prst="rect">
            <a:avLst/>
          </a:prstGeom>
        </p:spPr>
        <p:txBody>
          <a:bodyPr wrap="square">
            <a:spAutoFit/>
          </a:bodyPr>
          <a:lstStyle/>
          <a:p>
            <a:pPr algn="ctr"/>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457200" indent="-228600" algn="ct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5000"/>
              </a:lnSpc>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Digital recruitment has helped make applying for jobs more accessible. However, it has also created some barriers for people with disabilities and health conditions.</a:t>
            </a:r>
          </a:p>
          <a:p>
            <a:pPr lvl="0">
              <a:lnSpc>
                <a:spcPct val="105000"/>
              </a:lnSpc>
            </a:pPr>
            <a:endPar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Some of the most common barriers encountered</a:t>
            </a:r>
          </a:p>
          <a:p>
            <a:pPr lvl="0">
              <a:lnSpc>
                <a:spcPct val="105000"/>
              </a:lnSpc>
            </a:pPr>
            <a:endPar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buFont typeface="Wingdings" panose="05000000000000000000" pitchFamily="2" charset="2"/>
              <a:buChar char="q"/>
            </a:pPr>
            <a:r>
              <a:rPr lang="en-GB">
                <a:solidFill>
                  <a:srgbClr val="002060"/>
                </a:solidFill>
                <a:latin typeface="Arial" panose="020B0604020202020204" pitchFamily="34" charset="0"/>
                <a:ea typeface="Calibri" panose="020F0502020204030204" pitchFamily="34" charset="0"/>
                <a:cs typeface="Arial" panose="020B0604020202020204" pitchFamily="34" charset="0"/>
              </a:rPr>
              <a:t>Participant feedback</a:t>
            </a:r>
          </a:p>
          <a:p>
            <a:pPr lvl="0">
              <a:lnSpc>
                <a:spcPct val="105000"/>
              </a:lnSpc>
            </a:pPr>
            <a:endParaRPr lang="en-GB">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Solutions</a:t>
            </a:r>
          </a:p>
          <a:p>
            <a:endParaRPr lang="en-GB" sz="12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4DA7584-1102-431D-8561-4B600E5CD2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73072"/>
            <a:ext cx="1324710" cy="1032096"/>
          </a:xfrm>
          <a:prstGeom prst="rect">
            <a:avLst/>
          </a:prstGeom>
        </p:spPr>
      </p:pic>
      <p:pic>
        <p:nvPicPr>
          <p:cNvPr id="11" name="Picture 10">
            <a:extLst>
              <a:ext uri="{FF2B5EF4-FFF2-40B4-BE49-F238E27FC236}">
                <a16:creationId xmlns:a16="http://schemas.microsoft.com/office/drawing/2014/main" id="{ADC86637-AACE-4131-8891-83B2C1FFDE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6010738"/>
            <a:ext cx="1738236" cy="789670"/>
          </a:xfrm>
          <a:prstGeom prst="rect">
            <a:avLst/>
          </a:prstGeom>
        </p:spPr>
      </p:pic>
      <p:pic>
        <p:nvPicPr>
          <p:cNvPr id="5" name="Picture 4" descr="The Enable Works name and company logo.">
            <a:extLst>
              <a:ext uri="{FF2B5EF4-FFF2-40B4-BE49-F238E27FC236}">
                <a16:creationId xmlns:a16="http://schemas.microsoft.com/office/drawing/2014/main" id="{40DE4BF5-4009-4D9E-BDCF-BA8D83AD0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515" y="1368272"/>
            <a:ext cx="1496818" cy="809284"/>
          </a:xfrm>
          <a:prstGeom prst="rect">
            <a:avLst/>
          </a:prstGeom>
        </p:spPr>
      </p:pic>
    </p:spTree>
    <p:extLst>
      <p:ext uri="{BB962C8B-B14F-4D97-AF65-F5344CB8AC3E}">
        <p14:creationId xmlns:p14="http://schemas.microsoft.com/office/powerpoint/2010/main" val="580015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0" y="340252"/>
            <a:ext cx="1108185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Retention Workstream</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Emma Soanes</a:t>
            </a:r>
          </a:p>
        </p:txBody>
      </p:sp>
      <p:sp>
        <p:nvSpPr>
          <p:cNvPr id="2" name="Rectangle 1"/>
          <p:cNvSpPr/>
          <p:nvPr/>
        </p:nvSpPr>
        <p:spPr>
          <a:xfrm>
            <a:off x="969351" y="2204654"/>
            <a:ext cx="10351362" cy="4093428"/>
          </a:xfrm>
          <a:prstGeom prst="rect">
            <a:avLst/>
          </a:prstGeom>
        </p:spPr>
        <p:txBody>
          <a:bodyPr wrap="square">
            <a:spAutoFit/>
          </a:bodyPr>
          <a:lstStyle/>
          <a:p>
            <a:pPr algn="ctr"/>
            <a:endParaRPr lang="en-GB" sz="2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1714500" lvl="3" indent="-342900">
              <a:buFont typeface="Wingdings" panose="05000000000000000000" pitchFamily="2" charset="2"/>
              <a:buChar char="q"/>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Initial focus on barriers to successful retention</a:t>
            </a:r>
          </a:p>
          <a:p>
            <a:pPr lvl="3"/>
            <a:r>
              <a:rPr lang="en-GB" sz="10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0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714500" lvl="3" indent="-342900">
              <a:buFont typeface="Wingdings" panose="05000000000000000000" pitchFamily="2" charset="2"/>
              <a:buChar char="q"/>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Data  v  Stories</a:t>
            </a:r>
          </a:p>
          <a:p>
            <a:pPr lvl="3"/>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1714500" lvl="3" indent="-342900">
              <a:buFont typeface="Wingdings" panose="05000000000000000000" pitchFamily="2" charset="2"/>
              <a:buChar char="q"/>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Lived Experience of the workplace </a:t>
            </a:r>
            <a:endPar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114550" lvl="4" indent="-285750">
              <a:buFont typeface="Courier New" panose="02070309020205020404" pitchFamily="49" charset="0"/>
              <a:buChar char="o"/>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Exclusion</a:t>
            </a:r>
            <a:endPar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114550" lvl="4" indent="-285750">
              <a:buFont typeface="Courier New" panose="02070309020205020404" pitchFamily="49" charset="0"/>
              <a:buChar char="o"/>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Lack of career development</a:t>
            </a:r>
            <a:endPar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114550" lvl="4" indent="-285750">
              <a:buFont typeface="Courier New" panose="02070309020205020404" pitchFamily="49" charset="0"/>
              <a:buChar char="o"/>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Lack of support </a:t>
            </a:r>
            <a:endParaRPr lang="en-GB" sz="20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2114550" lvl="4" indent="-285750">
              <a:buFont typeface="Courier New" panose="02070309020205020404" pitchFamily="49" charset="0"/>
              <a:buChar char="o"/>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Awkwardness with colleagues and managers</a:t>
            </a:r>
            <a:endPar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114550" lvl="4" indent="-285750">
              <a:buFont typeface="Courier New" panose="02070309020205020404" pitchFamily="49" charset="0"/>
              <a:buChar char="o"/>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Lack of knowledge and understanding at all levels</a:t>
            </a:r>
            <a:endPar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1714500" lvl="3" indent="-342900">
              <a:buFont typeface="Wingdings" panose="05000000000000000000" pitchFamily="2" charset="2"/>
              <a:buChar char="q"/>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Positive stories too! 😊</a:t>
            </a:r>
          </a:p>
          <a:p>
            <a:pPr lvl="3"/>
            <a:endParaRPr lang="en-GB" sz="1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1714500" lvl="3" indent="-342900">
              <a:buFont typeface="Wingdings" panose="05000000000000000000" pitchFamily="2" charset="2"/>
              <a:buChar char="q"/>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But no consistency </a:t>
            </a:r>
            <a:r>
              <a:rPr lang="en-GB" sz="200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a:t>
            </a:r>
            <a:endParaRPr lang="en-GB" sz="2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5B4FD52-8F57-413C-8780-413D829927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pic>
        <p:nvPicPr>
          <p:cNvPr id="9" name="Picture 8">
            <a:extLst>
              <a:ext uri="{FF2B5EF4-FFF2-40B4-BE49-F238E27FC236}">
                <a16:creationId xmlns:a16="http://schemas.microsoft.com/office/drawing/2014/main" id="{2EED93BD-8220-4309-BE04-12C299C3B58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5"/>
            <a:ext cx="1738236" cy="789670"/>
          </a:xfrm>
          <a:prstGeom prst="rect">
            <a:avLst/>
          </a:prstGeom>
        </p:spPr>
      </p:pic>
      <p:pic>
        <p:nvPicPr>
          <p:cNvPr id="5" name="Picture 4" descr="The Unity name and company logo.">
            <a:extLst>
              <a:ext uri="{FF2B5EF4-FFF2-40B4-BE49-F238E27FC236}">
                <a16:creationId xmlns:a16="http://schemas.microsoft.com/office/drawing/2014/main" id="{7E479F32-D9D8-4459-B116-66C7F609A4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498" y="1663691"/>
            <a:ext cx="1143000" cy="657225"/>
          </a:xfrm>
          <a:prstGeom prst="rect">
            <a:avLst/>
          </a:prstGeom>
        </p:spPr>
      </p:pic>
    </p:spTree>
    <p:extLst>
      <p:ext uri="{BB962C8B-B14F-4D97-AF65-F5344CB8AC3E}">
        <p14:creationId xmlns:p14="http://schemas.microsoft.com/office/powerpoint/2010/main" val="2169282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393697" y="263834"/>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Emma Soanes</a:t>
            </a:r>
            <a:endParaRPr lang="en-GB" sz="4000">
              <a:solidFill>
                <a:srgbClr val="002060"/>
              </a:solidFill>
            </a:endParaRPr>
          </a:p>
        </p:txBody>
      </p:sp>
      <p:sp>
        <p:nvSpPr>
          <p:cNvPr id="2" name="Rectangle 1"/>
          <p:cNvSpPr/>
          <p:nvPr/>
        </p:nvSpPr>
        <p:spPr>
          <a:xfrm>
            <a:off x="3012166" y="971720"/>
            <a:ext cx="7082928" cy="6432530"/>
          </a:xfrm>
          <a:prstGeom prst="rect">
            <a:avLst/>
          </a:prstGeom>
        </p:spPr>
        <p:txBody>
          <a:bodyPr wrap="square">
            <a:spAutoFit/>
          </a:bodyPr>
          <a:lstStyle/>
          <a:p>
            <a:pPr algn="ctr"/>
            <a:br>
              <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rPr>
            </a:br>
            <a:endParaRPr lang="en-GB" sz="1200" b="1">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Two key elements to successful retention  </a:t>
            </a:r>
          </a:p>
          <a:p>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The practical stuff</a:t>
            </a:r>
          </a:p>
          <a:p>
            <a:pPr marL="342900" lvl="0" indent="-342900">
              <a:buFont typeface="+mj-lt"/>
              <a:buAutoNum type="arabicPeriod"/>
            </a:pP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Information &amp; support employers</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Making it accessible (one stop shop)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Practical tools – wherever you are on the journey</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85800"/>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85800"/>
            <a:r>
              <a:rPr lang="en-GB" sz="1600" b="1">
                <a:solidFill>
                  <a:srgbClr val="002060"/>
                </a:solidFill>
                <a:latin typeface="Arial" panose="020B0604020202020204" pitchFamily="34" charset="0"/>
                <a:ea typeface="Calibri" panose="020F0502020204030204" pitchFamily="34" charset="0"/>
                <a:cs typeface="Arial" panose="020B0604020202020204" pitchFamily="34" charset="0"/>
              </a:rPr>
              <a:t>                 t</a:t>
            </a:r>
            <a:r>
              <a:rPr lang="en-GB" sz="1600" b="1">
                <a:solidFill>
                  <a:srgbClr val="002060"/>
                </a:solidFill>
                <a:effectLst/>
                <a:latin typeface="Arial" panose="020B0604020202020204" pitchFamily="34" charset="0"/>
                <a:ea typeface="Calibri" panose="020F0502020204030204" pitchFamily="34" charset="0"/>
                <a:cs typeface="Arial" panose="020B0604020202020204" pitchFamily="34" charset="0"/>
              </a:rPr>
              <a:t>he Retention Pathway Project</a:t>
            </a:r>
            <a:endParaRPr lang="en-GB" sz="16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85800"/>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AutoNum type="arabicPeriod" startAt="2"/>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Cultural (and lasting) change</a:t>
            </a:r>
          </a:p>
          <a:p>
            <a:pPr marL="342900" lvl="0" indent="-342900">
              <a:buAutoNum type="arabicPeriod" startAt="2"/>
            </a:pP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A need for a shift in thinking</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A genuine response to the fear</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Unravelling the ‘what if I say/do the wrong thing’?  </a:t>
            </a: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Awkwardness leading to avoidance</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Tackling the elephant in the room!</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914400"/>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914400"/>
            <a:r>
              <a:rPr lang="en-GB" sz="1600" b="1">
                <a:solidFill>
                  <a:srgbClr val="002060"/>
                </a:solidFill>
                <a:effectLst/>
                <a:latin typeface="Arial" panose="020B0604020202020204" pitchFamily="34" charset="0"/>
                <a:ea typeface="Calibri" panose="020F0502020204030204" pitchFamily="34" charset="0"/>
                <a:cs typeface="Arial" panose="020B0604020202020204" pitchFamily="34" charset="0"/>
              </a:rPr>
              <a:t>             the Apt Social Media Campaign</a:t>
            </a:r>
            <a:endParaRPr lang="en-GB" sz="1600" b="1">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617825A-1723-4ED9-B14C-A193CABD29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pic>
        <p:nvPicPr>
          <p:cNvPr id="9" name="Picture 8">
            <a:extLst>
              <a:ext uri="{FF2B5EF4-FFF2-40B4-BE49-F238E27FC236}">
                <a16:creationId xmlns:a16="http://schemas.microsoft.com/office/drawing/2014/main" id="{6AC4093D-15BA-4B37-AABD-304E9ED136C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73032"/>
            <a:ext cx="1738236" cy="789670"/>
          </a:xfrm>
          <a:prstGeom prst="rect">
            <a:avLst/>
          </a:prstGeom>
        </p:spPr>
      </p:pic>
      <p:pic>
        <p:nvPicPr>
          <p:cNvPr id="11" name="Picture 10" descr="The Unity name and company logo.">
            <a:extLst>
              <a:ext uri="{FF2B5EF4-FFF2-40B4-BE49-F238E27FC236}">
                <a16:creationId xmlns:a16="http://schemas.microsoft.com/office/drawing/2014/main" id="{948429BB-6787-451F-A632-83EAFC102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500" y="914262"/>
            <a:ext cx="1143000" cy="657225"/>
          </a:xfrm>
          <a:prstGeom prst="rect">
            <a:avLst/>
          </a:prstGeom>
        </p:spPr>
      </p:pic>
      <p:sp>
        <p:nvSpPr>
          <p:cNvPr id="3" name="Arrow: Right 2" descr="A pink arrow pointing to the right.">
            <a:extLst>
              <a:ext uri="{FF2B5EF4-FFF2-40B4-BE49-F238E27FC236}">
                <a16:creationId xmlns:a16="http://schemas.microsoft.com/office/drawing/2014/main" id="{D0111289-A48E-4074-8EA3-2262D136C8E1}"/>
              </a:ext>
            </a:extLst>
          </p:cNvPr>
          <p:cNvSpPr/>
          <p:nvPr/>
        </p:nvSpPr>
        <p:spPr>
          <a:xfrm>
            <a:off x="3737498" y="3701078"/>
            <a:ext cx="854123" cy="311629"/>
          </a:xfrm>
          <a:prstGeom prst="righ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descr="A blue arrow pointing to the right.">
            <a:extLst>
              <a:ext uri="{FF2B5EF4-FFF2-40B4-BE49-F238E27FC236}">
                <a16:creationId xmlns:a16="http://schemas.microsoft.com/office/drawing/2014/main" id="{6D6118F8-13C7-4158-831C-F87D4FB3648A}"/>
              </a:ext>
            </a:extLst>
          </p:cNvPr>
          <p:cNvSpPr/>
          <p:nvPr/>
        </p:nvSpPr>
        <p:spPr>
          <a:xfrm>
            <a:off x="3737497" y="6163779"/>
            <a:ext cx="854124" cy="31162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22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40548"/>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Emma Soanes</a:t>
            </a:r>
          </a:p>
        </p:txBody>
      </p:sp>
      <p:sp>
        <p:nvSpPr>
          <p:cNvPr id="2" name="Rectangle 1"/>
          <p:cNvSpPr/>
          <p:nvPr/>
        </p:nvSpPr>
        <p:spPr>
          <a:xfrm>
            <a:off x="1991404" y="1546915"/>
            <a:ext cx="9098280" cy="4770537"/>
          </a:xfrm>
          <a:prstGeom prst="rect">
            <a:avLst/>
          </a:prstGeom>
        </p:spPr>
        <p:txBody>
          <a:bodyPr wrap="square">
            <a:spAutoFit/>
          </a:bodyPr>
          <a:lstStyle/>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We want to boldly identify some of the fears and myths that are prevalent still, and challenge this without judgement but with offers of support.</a:t>
            </a:r>
          </a:p>
          <a:p>
            <a:pPr lvl="0"/>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Content will be targeted across all sectors</a:t>
            </a:r>
          </a:p>
          <a:p>
            <a:pPr lvl="0"/>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Initial focus on HR, recruitment and management roles, using a variety of platforms</a:t>
            </a:r>
            <a:endParaRPr lang="en-GB" sz="1600">
              <a:solidFill>
                <a:srgbClr val="002060"/>
              </a:solidFill>
              <a:latin typeface="Arial" panose="020B0604020202020204" pitchFamily="34" charset="0"/>
              <a:ea typeface="Calibri" panose="020F0502020204030204" pitchFamily="34" charset="0"/>
              <a:cs typeface="Arial" panose="020B0604020202020204" pitchFamily="34" charset="0"/>
            </a:endParaRPr>
          </a:p>
          <a:p>
            <a:pPr lvl="0"/>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Bold, simple imagery and messaging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Our aim? To start conversations and get people asking questions.</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With the right tone of (warmth and without judgement) we might just make a difference.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So, if in doubt, Ask Apt!</a:t>
            </a:r>
            <a:endParaRPr lang="en-GB" sz="16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8DB4678-2F6C-42E3-9303-48C012B4D3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pic>
        <p:nvPicPr>
          <p:cNvPr id="11" name="Picture 10">
            <a:extLst>
              <a:ext uri="{FF2B5EF4-FFF2-40B4-BE49-F238E27FC236}">
                <a16:creationId xmlns:a16="http://schemas.microsoft.com/office/drawing/2014/main" id="{99EBB778-D63A-4660-A556-2103545A0B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5"/>
            <a:ext cx="1738236" cy="789670"/>
          </a:xfrm>
          <a:prstGeom prst="rect">
            <a:avLst/>
          </a:prstGeom>
        </p:spPr>
      </p:pic>
      <p:pic>
        <p:nvPicPr>
          <p:cNvPr id="12" name="Picture 11" descr="The Unity name and company logo.">
            <a:extLst>
              <a:ext uri="{FF2B5EF4-FFF2-40B4-BE49-F238E27FC236}">
                <a16:creationId xmlns:a16="http://schemas.microsoft.com/office/drawing/2014/main" id="{3468FFEB-5167-4C06-B101-9CC63028E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499" y="1218302"/>
            <a:ext cx="1143000" cy="657225"/>
          </a:xfrm>
          <a:prstGeom prst="rect">
            <a:avLst/>
          </a:prstGeom>
        </p:spPr>
      </p:pic>
    </p:spTree>
    <p:extLst>
      <p:ext uri="{BB962C8B-B14F-4D97-AF65-F5344CB8AC3E}">
        <p14:creationId xmlns:p14="http://schemas.microsoft.com/office/powerpoint/2010/main" val="384838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657332"/>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Today’s Agenda</a:t>
            </a:r>
          </a:p>
        </p:txBody>
      </p:sp>
      <p:sp>
        <p:nvSpPr>
          <p:cNvPr id="2" name="Rectangle 1"/>
          <p:cNvSpPr/>
          <p:nvPr/>
        </p:nvSpPr>
        <p:spPr>
          <a:xfrm>
            <a:off x="2031099" y="1750134"/>
            <a:ext cx="9098280" cy="4862870"/>
          </a:xfrm>
          <a:prstGeom prst="rect">
            <a:avLst/>
          </a:prstGeom>
        </p:spPr>
        <p:txBody>
          <a:bodyPr wrap="square">
            <a:spAutoFit/>
          </a:bodyPr>
          <a:lstStyle/>
          <a:p>
            <a:pPr marL="342900" lvl="0" indent="-342900" hangingPunct="0">
              <a:buFont typeface="Wingdings" panose="05000000000000000000" pitchFamily="2" charset="2"/>
              <a:buChar char=""/>
            </a:pPr>
            <a:endParaRPr lang="en-GB" sz="1800">
              <a:solidFill>
                <a:srgbClr val="002060"/>
              </a:solidFill>
              <a:effectLst/>
              <a:latin typeface="Arial" panose="020B0604020202020204" pitchFamily="34" charset="0"/>
              <a:ea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Keynote by Richard Lochhead MSP, Minister for Just Transition, Employment &amp; Fair Work.</a:t>
            </a:r>
          </a:p>
          <a:p>
            <a:pPr lvl="0" hangingPunct="0"/>
            <a:endParaRPr lang="en-GB" sz="1800">
              <a:effectLst/>
              <a:latin typeface="Times New Roman" panose="02020603050405020304" pitchFamily="18" charset="0"/>
              <a:ea typeface="Times New Roman" panose="02020603050405020304" pitchFamily="18" charset="0"/>
            </a:endParaRPr>
          </a:p>
          <a:p>
            <a:pPr marL="342900" lvl="0" indent="-342900" algn="just"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An Introduction to the PSP </a:t>
            </a:r>
          </a:p>
          <a:p>
            <a:pPr lvl="0" algn="just" hangingPunct="0"/>
            <a:endParaRPr lang="en-GB" sz="1800">
              <a:effectLst/>
              <a:latin typeface="Times New Roman" panose="02020603050405020304" pitchFamily="18" charset="0"/>
              <a:ea typeface="Times New Roman" panose="02020603050405020304" pitchFamily="18" charset="0"/>
            </a:endParaRPr>
          </a:p>
          <a:p>
            <a:pPr marL="342900" lvl="0" indent="-342900" algn="just"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People with Lived Experience in the PSP </a:t>
            </a:r>
          </a:p>
          <a:p>
            <a:pPr lvl="0" algn="just" hangingPunct="0"/>
            <a:endParaRPr lang="en-GB" sz="1800">
              <a:effectLst/>
              <a:latin typeface="Times New Roman" panose="02020603050405020304" pitchFamily="18" charset="0"/>
              <a:ea typeface="Times New Roman" panose="02020603050405020304" pitchFamily="18" charset="0"/>
            </a:endParaRPr>
          </a:p>
          <a:p>
            <a:pPr marL="342900" lvl="0" indent="-342900" algn="just"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Some brilliant reasons to employ disabled people - author Jane Hatton.</a:t>
            </a:r>
          </a:p>
          <a:p>
            <a:pPr lvl="0" algn="just" hangingPunct="0"/>
            <a:endParaRPr lang="en-GB" sz="1800">
              <a:effectLst/>
              <a:latin typeface="Times New Roman" panose="02020603050405020304" pitchFamily="18" charset="0"/>
              <a:ea typeface="Times New Roman" panose="02020603050405020304" pitchFamily="18" charset="0"/>
            </a:endParaRPr>
          </a:p>
          <a:p>
            <a:pPr marL="342900" lvl="0" indent="-342900" algn="just"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What the PSP is achieving </a:t>
            </a:r>
          </a:p>
          <a:p>
            <a:pPr marL="342900" lvl="0" indent="-342900" algn="just" hangingPunct="0">
              <a:buFont typeface="Wingdings" panose="05000000000000000000" pitchFamily="2" charset="2"/>
              <a:buChar char="q"/>
            </a:pPr>
            <a:endParaRPr lang="en-GB" sz="1800">
              <a:effectLst/>
              <a:latin typeface="Times New Roman" panose="02020603050405020304" pitchFamily="18" charset="0"/>
              <a:ea typeface="Times New Roman" panose="02020603050405020304" pitchFamily="18" charset="0"/>
            </a:endParaRPr>
          </a:p>
          <a:p>
            <a:pPr marL="342900" lvl="0" indent="-342900" algn="just"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The PSP in Action – our workstreams and projects</a:t>
            </a:r>
          </a:p>
          <a:p>
            <a:pPr lvl="0" algn="just" hangingPunct="0"/>
            <a:endParaRPr lang="en-GB" sz="1800">
              <a:effectLst/>
              <a:latin typeface="Times New Roman" panose="02020603050405020304" pitchFamily="18" charset="0"/>
              <a:ea typeface="Times New Roman" panose="02020603050405020304" pitchFamily="18" charset="0"/>
            </a:endParaRPr>
          </a:p>
          <a:p>
            <a:pPr marL="342900" lvl="0" indent="-342900" algn="just"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The Future of the PSP </a:t>
            </a:r>
            <a:endParaRPr lang="en-GB" sz="1800">
              <a:effectLst/>
              <a:latin typeface="Times New Roman" panose="02020603050405020304" pitchFamily="18" charset="0"/>
              <a:ea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1107D8E-DE9E-48BA-A747-A6C49D568D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4" y="5991886"/>
            <a:ext cx="1807560" cy="789670"/>
          </a:xfrm>
          <a:prstGeom prst="rect">
            <a:avLst/>
          </a:prstGeom>
        </p:spPr>
      </p:pic>
      <p:pic>
        <p:nvPicPr>
          <p:cNvPr id="9" name="Picture 8">
            <a:extLst>
              <a:ext uri="{FF2B5EF4-FFF2-40B4-BE49-F238E27FC236}">
                <a16:creationId xmlns:a16="http://schemas.microsoft.com/office/drawing/2014/main" id="{720D1A1F-765D-4992-AC69-06300D1DEE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spTree>
    <p:extLst>
      <p:ext uri="{BB962C8B-B14F-4D97-AF65-F5344CB8AC3E}">
        <p14:creationId xmlns:p14="http://schemas.microsoft.com/office/powerpoint/2010/main" val="125609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199820"/>
            <a:ext cx="1108185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Emma Soanes</a:t>
            </a:r>
          </a:p>
          <a:p>
            <a:pPr lvl="0" algn="ctr"/>
            <a:r>
              <a:rPr lang="en-GB" sz="4000" b="1">
                <a:solidFill>
                  <a:srgbClr val="002060"/>
                </a:solidFill>
                <a:latin typeface="Arial" panose="020B0604020202020204" pitchFamily="34" charset="0"/>
                <a:ea typeface="Times New Roman" panose="02020603050405020304" pitchFamily="18" charset="0"/>
                <a:cs typeface="Times New Roman" panose="02020603050405020304" pitchFamily="18" charset="0"/>
              </a:rPr>
              <a:t>Social Media Campaign</a:t>
            </a:r>
            <a:endParaRPr lang="en-GB" sz="4000">
              <a:solidFill>
                <a:srgbClr val="002060"/>
              </a:solidFill>
              <a:effectLst/>
              <a:latin typeface="Calibri" panose="020F0502020204030204" pitchFamily="34" charset="0"/>
              <a:ea typeface="Times New Roman" panose="02020603050405020304" pitchFamily="18" charset="0"/>
            </a:endParaRPr>
          </a:p>
        </p:txBody>
      </p:sp>
      <p:pic>
        <p:nvPicPr>
          <p:cNvPr id="8" name="Picture 7">
            <a:extLst>
              <a:ext uri="{FF2B5EF4-FFF2-40B4-BE49-F238E27FC236}">
                <a16:creationId xmlns:a16="http://schemas.microsoft.com/office/drawing/2014/main" id="{C475B1FA-3C78-4E40-B464-443EA39186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6"/>
            <a:ext cx="1324710" cy="1032096"/>
          </a:xfrm>
          <a:prstGeom prst="rect">
            <a:avLst/>
          </a:prstGeom>
        </p:spPr>
      </p:pic>
      <p:pic>
        <p:nvPicPr>
          <p:cNvPr id="9" name="Picture 8">
            <a:extLst>
              <a:ext uri="{FF2B5EF4-FFF2-40B4-BE49-F238E27FC236}">
                <a16:creationId xmlns:a16="http://schemas.microsoft.com/office/drawing/2014/main" id="{E2DA174E-9DE0-4998-ACEA-0245827D1E0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pic>
        <p:nvPicPr>
          <p:cNvPr id="1026" name="4DC4F4C3-EAE0-4555-AB47-120A2BD7508A" descr="An illustration of two people sitting in front of a laptop on a dark blue background. Above them is the slogan &quot;we're here to help, not judge&quot; and the Apt logo.">
            <a:extLst>
              <a:ext uri="{FF2B5EF4-FFF2-40B4-BE49-F238E27FC236}">
                <a16:creationId xmlns:a16="http://schemas.microsoft.com/office/drawing/2014/main" id="{73974443-10AF-4FAE-A359-591F75BA5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070" y="2467160"/>
            <a:ext cx="2589797" cy="258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DC92F40-3FE0-4B15-A1BE-BFA73B049085" descr="An illustration of an elephant on a light blue background. The elephant has the Apt logo on its ear. Below the elephant is the phrase &quot;the elephant in the room&quot; and above the elephant is the Apt logo.">
            <a:extLst>
              <a:ext uri="{FF2B5EF4-FFF2-40B4-BE49-F238E27FC236}">
                <a16:creationId xmlns:a16="http://schemas.microsoft.com/office/drawing/2014/main" id="{5BEF4E34-C869-412D-944C-C82983DF37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250" y="2467161"/>
            <a:ext cx="2595130" cy="259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4FFC0F5C-633F-4246-8E1D-A92CBFEED7F9" descr="An illustration of two people with thought bubbles above them, on a dark blue background. Inside the bubble on the left is the phrase &quot;I'm not a disability expert&quot;. Inside the bubble on the right is the phrase &quot;I just need you to be ready to listen&quot;. Above the bubbles is the Apt logo. ">
            <a:extLst>
              <a:ext uri="{FF2B5EF4-FFF2-40B4-BE49-F238E27FC236}">
                <a16:creationId xmlns:a16="http://schemas.microsoft.com/office/drawing/2014/main" id="{E188856A-7831-45E3-B4E3-E89F058D8F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352" y="2467161"/>
            <a:ext cx="2595130" cy="259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646F8148-E474-42E9-A0A5-5B42E6C3F571" descr="An illustration of a hand holding a puzzle piece on a light blue background. To the left of the illustration is the phrase &quot;unsure how to employ a disabled person? Just ask&quot;. Above the illustration is the Apt logo.">
            <a:extLst>
              <a:ext uri="{FF2B5EF4-FFF2-40B4-BE49-F238E27FC236}">
                <a16:creationId xmlns:a16="http://schemas.microsoft.com/office/drawing/2014/main" id="{55AF8DEA-313F-429F-A0D8-9B26A73382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6146" y="2461828"/>
            <a:ext cx="2595130" cy="259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766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253451"/>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283968" y="239205"/>
            <a:ext cx="9098280" cy="2554545"/>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Lindsey </a:t>
            </a:r>
            <a:r>
              <a:rPr lang="en-GB" sz="4000" b="1" err="1">
                <a:solidFill>
                  <a:srgbClr val="002060"/>
                </a:solidFill>
                <a:latin typeface="Arial" panose="020B0604020202020204" pitchFamily="34" charset="0"/>
                <a:ea typeface="Calibri" panose="020F0502020204030204" pitchFamily="34" charset="0"/>
                <a:cs typeface="Times New Roman" panose="02020603050405020304" pitchFamily="18" charset="0"/>
              </a:rPr>
              <a:t>Danks</a:t>
            </a:r>
            <a:endPar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rPr>
              <a:t> </a:t>
            </a: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D6DE361-234E-4B78-BF59-13C2EA9269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pic>
        <p:nvPicPr>
          <p:cNvPr id="9" name="Picture 8">
            <a:extLst>
              <a:ext uri="{FF2B5EF4-FFF2-40B4-BE49-F238E27FC236}">
                <a16:creationId xmlns:a16="http://schemas.microsoft.com/office/drawing/2014/main" id="{9C890667-8864-4915-ADF5-E2D33D7E7CB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22481"/>
            <a:ext cx="1738236" cy="789670"/>
          </a:xfrm>
          <a:prstGeom prst="rect">
            <a:avLst/>
          </a:prstGeom>
        </p:spPr>
      </p:pic>
      <p:pic>
        <p:nvPicPr>
          <p:cNvPr id="1026" name="Picture 9" descr="The photograph of the Ardbeg distillery in Port Ellen, Isle of Islay.">
            <a:extLst>
              <a:ext uri="{FF2B5EF4-FFF2-40B4-BE49-F238E27FC236}">
                <a16:creationId xmlns:a16="http://schemas.microsoft.com/office/drawing/2014/main" id="{FE5C66CA-A092-43E9-9607-4ADCAB3030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247" y="2232542"/>
            <a:ext cx="6816595" cy="363220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 photograph of the Glenmorangie Distillery Visitor Centre on the North Coast 500 route.">
            <a:extLst>
              <a:ext uri="{FF2B5EF4-FFF2-40B4-BE49-F238E27FC236}">
                <a16:creationId xmlns:a16="http://schemas.microsoft.com/office/drawing/2014/main" id="{B234E33A-663A-4D4A-9772-43D28F699B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343" y="2232542"/>
            <a:ext cx="4838700" cy="3632200"/>
          </a:xfrm>
          <a:prstGeom prst="rect">
            <a:avLst/>
          </a:prstGeom>
          <a:noFill/>
          <a:ln>
            <a:no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he Glenmorangie name and company logo.">
            <a:extLst>
              <a:ext uri="{FF2B5EF4-FFF2-40B4-BE49-F238E27FC236}">
                <a16:creationId xmlns:a16="http://schemas.microsoft.com/office/drawing/2014/main" id="{E61EE716-27AE-4B83-8B50-1F4F2C44CAF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9837" y="838569"/>
            <a:ext cx="3290798" cy="1303399"/>
          </a:xfrm>
          <a:prstGeom prst="rect">
            <a:avLst/>
          </a:prstGeom>
        </p:spPr>
      </p:pic>
    </p:spTree>
    <p:extLst>
      <p:ext uri="{BB962C8B-B14F-4D97-AF65-F5344CB8AC3E}">
        <p14:creationId xmlns:p14="http://schemas.microsoft.com/office/powerpoint/2010/main" val="3702422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173331" y="526030"/>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Kirin Saeed</a:t>
            </a:r>
          </a:p>
        </p:txBody>
      </p:sp>
      <p:sp>
        <p:nvSpPr>
          <p:cNvPr id="2" name="Rectangle 1"/>
          <p:cNvSpPr/>
          <p:nvPr/>
        </p:nvSpPr>
        <p:spPr>
          <a:xfrm>
            <a:off x="1383030" y="1145341"/>
            <a:ext cx="9098280" cy="1938992"/>
          </a:xfrm>
          <a:prstGeom prst="rect">
            <a:avLst/>
          </a:prstGeom>
        </p:spPr>
        <p:txBody>
          <a:bodyPr wrap="square">
            <a:spAutoFit/>
          </a:bodyPr>
          <a:lstStyle/>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DA5DA73-0140-486C-A5A7-57E823B3E439}"/>
              </a:ext>
            </a:extLst>
          </p:cNvPr>
          <p:cNvSpPr txBox="1"/>
          <p:nvPr/>
        </p:nvSpPr>
        <p:spPr>
          <a:xfrm>
            <a:off x="2884869" y="2161177"/>
            <a:ext cx="6094602" cy="3785652"/>
          </a:xfrm>
          <a:prstGeom prst="rect">
            <a:avLst/>
          </a:prstGeom>
          <a:noFill/>
        </p:spPr>
        <p:txBody>
          <a:bodyPr wrap="square">
            <a:spAutoFit/>
          </a:bodyPr>
          <a:lstStyle/>
          <a:p>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Introduction and background.</a:t>
            </a:r>
          </a:p>
          <a:p>
            <a:endPar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My work with the PSP to date</a:t>
            </a:r>
          </a:p>
          <a:p>
            <a:endPar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Training </a:t>
            </a:r>
            <a:endPar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recruitment of participants to work streams</a:t>
            </a:r>
            <a:endParaRPr lang="en-GB" sz="20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rPr>
              <a:t>the importance of “lived experience” trainers and participants.</a:t>
            </a: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Always learning new methods of  work</a:t>
            </a:r>
            <a:endPar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Simplify  work</a:t>
            </a:r>
          </a:p>
          <a:p>
            <a:pPr marL="342900" lvl="0" indent="-342900">
              <a:buFont typeface="Calibri" panose="020F0502020204030204" pitchFamily="34" charset="0"/>
              <a:buChar char="-"/>
            </a:pPr>
            <a:endParaRPr lang="en-GB" sz="20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Positive and creative ways forward</a:t>
            </a:r>
            <a:endParaRPr lang="en-GB" sz="2000">
              <a:solidFill>
                <a:srgbClr val="00206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B82CC27-E9E0-42D9-8942-9517C132B6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pic>
        <p:nvPicPr>
          <p:cNvPr id="11" name="Picture 10">
            <a:extLst>
              <a:ext uri="{FF2B5EF4-FFF2-40B4-BE49-F238E27FC236}">
                <a16:creationId xmlns:a16="http://schemas.microsoft.com/office/drawing/2014/main" id="{13EB90F8-9A72-4D10-84B2-624079C6E02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73032"/>
            <a:ext cx="1738236" cy="789670"/>
          </a:xfrm>
          <a:prstGeom prst="rect">
            <a:avLst/>
          </a:prstGeom>
        </p:spPr>
      </p:pic>
      <p:pic>
        <p:nvPicPr>
          <p:cNvPr id="5" name="Picture 4" descr="The Sight Scotland name and company logo.">
            <a:extLst>
              <a:ext uri="{FF2B5EF4-FFF2-40B4-BE49-F238E27FC236}">
                <a16:creationId xmlns:a16="http://schemas.microsoft.com/office/drawing/2014/main" id="{73879C42-E208-402E-BC0F-B2C10DB32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9783" y="1376117"/>
            <a:ext cx="1588951" cy="642858"/>
          </a:xfrm>
          <a:prstGeom prst="rect">
            <a:avLst/>
          </a:prstGeom>
        </p:spPr>
      </p:pic>
    </p:spTree>
    <p:extLst>
      <p:ext uri="{BB962C8B-B14F-4D97-AF65-F5344CB8AC3E}">
        <p14:creationId xmlns:p14="http://schemas.microsoft.com/office/powerpoint/2010/main" val="918001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660248"/>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Liam Simpson</a:t>
            </a:r>
          </a:p>
        </p:txBody>
      </p:sp>
      <p:sp>
        <p:nvSpPr>
          <p:cNvPr id="2" name="Rectangle 1"/>
          <p:cNvSpPr/>
          <p:nvPr/>
        </p:nvSpPr>
        <p:spPr>
          <a:xfrm>
            <a:off x="2111102" y="2093735"/>
            <a:ext cx="9098280" cy="2431435"/>
          </a:xfrm>
          <a:prstGeom prst="rect">
            <a:avLst/>
          </a:prstGeom>
        </p:spPr>
        <p:txBody>
          <a:bodyPr wrap="square">
            <a:spAutoFit/>
          </a:bodyPr>
          <a:lstStyle/>
          <a:p>
            <a:pPr marL="571500" indent="-571500" algn="ctr">
              <a:buFont typeface="Wingdings" panose="05000000000000000000" pitchFamily="2" charset="2"/>
              <a:buChar char="q"/>
            </a:pPr>
            <a:endPar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Why its so important that people with autism/disabilities deserve a job.</a:t>
            </a:r>
          </a:p>
          <a:p>
            <a:pPr lvl="0"/>
            <a:endPar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Autism/disabilities – Numbers are so high and employers need to be ready </a:t>
            </a:r>
          </a:p>
          <a:p>
            <a:pPr lvl="0"/>
            <a:endPar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q"/>
            </a:pPr>
            <a:r>
              <a:rPr lang="en-GB"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Employing people with Autism/disabilities has so many business benefits </a:t>
            </a:r>
          </a:p>
          <a:p>
            <a:endParaRPr lang="en-GB" sz="12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82D2FB8-1CFA-4B67-9156-12087B12C8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pic>
        <p:nvPicPr>
          <p:cNvPr id="9" name="Picture 8">
            <a:extLst>
              <a:ext uri="{FF2B5EF4-FFF2-40B4-BE49-F238E27FC236}">
                <a16:creationId xmlns:a16="http://schemas.microsoft.com/office/drawing/2014/main" id="{D2755095-E10C-410E-8CEC-5A7FF4047B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pic>
        <p:nvPicPr>
          <p:cNvPr id="11" name="Picture 10" descr="The Values Into Action Scotland name and company logo.">
            <a:extLst>
              <a:ext uri="{FF2B5EF4-FFF2-40B4-BE49-F238E27FC236}">
                <a16:creationId xmlns:a16="http://schemas.microsoft.com/office/drawing/2014/main" id="{EFE8DC3D-B31D-422E-9234-332289665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857" y="1561683"/>
            <a:ext cx="2782286" cy="780301"/>
          </a:xfrm>
          <a:prstGeom prst="rect">
            <a:avLst/>
          </a:prstGeom>
        </p:spPr>
      </p:pic>
    </p:spTree>
    <p:extLst>
      <p:ext uri="{BB962C8B-B14F-4D97-AF65-F5344CB8AC3E}">
        <p14:creationId xmlns:p14="http://schemas.microsoft.com/office/powerpoint/2010/main" val="1591792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468559" y="263817"/>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Sumar Williams</a:t>
            </a:r>
          </a:p>
        </p:txBody>
      </p:sp>
      <p:sp>
        <p:nvSpPr>
          <p:cNvPr id="2" name="Rectangle 1"/>
          <p:cNvSpPr/>
          <p:nvPr/>
        </p:nvSpPr>
        <p:spPr>
          <a:xfrm>
            <a:off x="3666810" y="1881233"/>
            <a:ext cx="4858380" cy="4924425"/>
          </a:xfrm>
          <a:prstGeom prst="rect">
            <a:avLst/>
          </a:prstGeom>
        </p:spPr>
        <p:txBody>
          <a:bodyPr wrap="square">
            <a:spAutoFit/>
          </a:bodyPr>
          <a:lstStyle/>
          <a:p>
            <a:endParaRPr lang="en-GB" sz="1800">
              <a:solidFill>
                <a:srgbClr val="000000"/>
              </a:solidFill>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Structure of sessions </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Thoughts on co-delivering the sessions</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Reduce stigma and misunderstandings</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Importance of Lived Experience</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Discussion opportunities for employers</a:t>
            </a:r>
          </a:p>
          <a:p>
            <a:endPar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How did the sessions go?</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Myself</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Participants</a:t>
            </a:r>
          </a:p>
          <a:p>
            <a:pPr lvl="1"/>
            <a:endPar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What did we hope to achieve?</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Greater understanding</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Seeing strengths as well as struggles</a:t>
            </a:r>
          </a:p>
          <a:p>
            <a:pPr marL="742950" lvl="1" indent="-285750">
              <a:buFont typeface="Arial" panose="020B0604020202020204" pitchFamily="34" charset="0"/>
              <a:buChar char="•"/>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Challenge stereotypes and negative tropes</a:t>
            </a:r>
          </a:p>
          <a:p>
            <a:pPr lvl="1"/>
            <a:endPar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q"/>
            </a:pPr>
            <a:r>
              <a:rPr lang="en-GB" sz="1600">
                <a:solidFill>
                  <a:srgbClr val="002060"/>
                </a:solidFill>
                <a:effectLst/>
                <a:latin typeface="Arial" panose="020B0604020202020204" pitchFamily="34" charset="0"/>
                <a:ea typeface="Calibri" panose="020F0502020204030204" pitchFamily="34" charset="0"/>
                <a:cs typeface="Arial" panose="020B0604020202020204" pitchFamily="34" charset="0"/>
              </a:rPr>
              <a:t>Reduce worries/concerns of employers</a:t>
            </a: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40317CC-D0EA-45B2-923D-04577FC2E2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6"/>
            <a:ext cx="1324710" cy="1032096"/>
          </a:xfrm>
          <a:prstGeom prst="rect">
            <a:avLst/>
          </a:prstGeom>
        </p:spPr>
      </p:pic>
      <p:pic>
        <p:nvPicPr>
          <p:cNvPr id="9" name="Picture 8">
            <a:extLst>
              <a:ext uri="{FF2B5EF4-FFF2-40B4-BE49-F238E27FC236}">
                <a16:creationId xmlns:a16="http://schemas.microsoft.com/office/drawing/2014/main" id="{EA1D60B5-00CB-498F-8FAB-39318238827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5"/>
            <a:ext cx="1738236" cy="789670"/>
          </a:xfrm>
          <a:prstGeom prst="rect">
            <a:avLst/>
          </a:prstGeom>
        </p:spPr>
      </p:pic>
      <p:pic>
        <p:nvPicPr>
          <p:cNvPr id="5" name="Picture 4" descr="The Action Group name and company logo.">
            <a:extLst>
              <a:ext uri="{FF2B5EF4-FFF2-40B4-BE49-F238E27FC236}">
                <a16:creationId xmlns:a16="http://schemas.microsoft.com/office/drawing/2014/main" id="{3BEC027B-1052-421A-9A1A-5A83C6513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893" y="1035514"/>
            <a:ext cx="991188" cy="834250"/>
          </a:xfrm>
          <a:prstGeom prst="rect">
            <a:avLst/>
          </a:prstGeom>
        </p:spPr>
      </p:pic>
    </p:spTree>
    <p:extLst>
      <p:ext uri="{BB962C8B-B14F-4D97-AF65-F5344CB8AC3E}">
        <p14:creationId xmlns:p14="http://schemas.microsoft.com/office/powerpoint/2010/main" val="1593873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b="1">
                <a:solidFill>
                  <a:srgbClr val="002060"/>
                </a:solidFill>
                <a:latin typeface="Arial" panose="020B0604020202020204" pitchFamily="34" charset="0"/>
                <a:ea typeface="Calibri" panose="020F0502020204030204" pitchFamily="34" charset="0"/>
                <a:cs typeface="Times New Roman" panose="02020603050405020304" pitchFamily="18" charset="0"/>
              </a:rPr>
              <a:t>Transitions</a:t>
            </a:r>
          </a:p>
          <a:p>
            <a:pPr algn="ctr"/>
            <a:r>
              <a:rPr lang="en-GB" sz="3200" b="1">
                <a:solidFill>
                  <a:srgbClr val="002060"/>
                </a:solidFill>
                <a:latin typeface="Arial" panose="020B0604020202020204" pitchFamily="34" charset="0"/>
                <a:ea typeface="Calibri" panose="020F0502020204030204" pitchFamily="34" charset="0"/>
                <a:cs typeface="Times New Roman" panose="02020603050405020304" pitchFamily="18" charset="0"/>
              </a:rPr>
              <a:t>Steven Laidlaw</a:t>
            </a:r>
          </a:p>
          <a:p>
            <a:pPr algn="ctr"/>
            <a:r>
              <a:rPr lang="en-GB" sz="3200" b="1">
                <a:solidFill>
                  <a:srgbClr val="002060"/>
                </a:solidFill>
                <a:latin typeface="Arial" panose="020B0604020202020204" pitchFamily="34" charset="0"/>
                <a:ea typeface="Calibri" panose="020F0502020204030204" pitchFamily="34" charset="0"/>
                <a:cs typeface="Times New Roman" panose="02020603050405020304" pitchFamily="18" charset="0"/>
              </a:rPr>
              <a:t>Shetland Recreational Trust</a:t>
            </a:r>
          </a:p>
        </p:txBody>
      </p:sp>
      <p:sp>
        <p:nvSpPr>
          <p:cNvPr id="2" name="Rectangle 1"/>
          <p:cNvSpPr/>
          <p:nvPr/>
        </p:nvSpPr>
        <p:spPr>
          <a:xfrm>
            <a:off x="2282826" y="2211262"/>
            <a:ext cx="9148222" cy="3970318"/>
          </a:xfrm>
          <a:prstGeom prst="rect">
            <a:avLst/>
          </a:prstGeom>
        </p:spPr>
        <p:txBody>
          <a:bodyPr wrap="square">
            <a:spAutoFit/>
          </a:bodyPr>
          <a:lstStyle/>
          <a:p>
            <a:endParaRPr lang="en-GB" sz="1800">
              <a:solidFill>
                <a:srgbClr val="1F497D"/>
              </a:solidFill>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Getting disabled people working in mainstream organisation</a:t>
            </a: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Providing 8 base operations for opportunities</a:t>
            </a: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Removing barriers for work</a:t>
            </a: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Developing a casual workforce</a:t>
            </a: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Providing work experience opportunities</a:t>
            </a: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We are a community operation that needs to embrace the whole community</a:t>
            </a: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Providing one to one mentoring</a:t>
            </a:r>
          </a:p>
          <a:p>
            <a:endParaRPr lang="en-GB" sz="1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q"/>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Working with partners to find a way to help</a:t>
            </a:r>
            <a:endParaRPr lang="en-GB" sz="18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ctr"/>
            <a:endParaRPr lang="en-GB" sz="12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3EE1592-2E3A-48D9-AD30-804626CF4F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pic>
        <p:nvPicPr>
          <p:cNvPr id="9" name="Picture 8">
            <a:extLst>
              <a:ext uri="{FF2B5EF4-FFF2-40B4-BE49-F238E27FC236}">
                <a16:creationId xmlns:a16="http://schemas.microsoft.com/office/drawing/2014/main" id="{C13378B2-396B-46D0-B376-FC1EEF65D6B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73032"/>
            <a:ext cx="1738236" cy="789670"/>
          </a:xfrm>
          <a:prstGeom prst="rect">
            <a:avLst/>
          </a:prstGeom>
        </p:spPr>
      </p:pic>
      <p:pic>
        <p:nvPicPr>
          <p:cNvPr id="11" name="Picture 10" descr="The Shetland Recreational Trust company logo.">
            <a:extLst>
              <a:ext uri="{FF2B5EF4-FFF2-40B4-BE49-F238E27FC236}">
                <a16:creationId xmlns:a16="http://schemas.microsoft.com/office/drawing/2014/main" id="{45E7AA28-3385-482B-98FE-1A904FB5FBB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0298" y="1052628"/>
            <a:ext cx="1059445" cy="1059445"/>
          </a:xfrm>
          <a:prstGeom prst="rect">
            <a:avLst/>
          </a:prstGeom>
          <a:noFill/>
        </p:spPr>
      </p:pic>
    </p:spTree>
    <p:extLst>
      <p:ext uri="{BB962C8B-B14F-4D97-AF65-F5344CB8AC3E}">
        <p14:creationId xmlns:p14="http://schemas.microsoft.com/office/powerpoint/2010/main" val="3584262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462929" y="1775665"/>
            <a:ext cx="9098280" cy="2554545"/>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Future Vision</a:t>
            </a:r>
          </a:p>
          <a:p>
            <a:pPr algn="ctr"/>
            <a:endPar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What would a good outcome for the PSP look like?</a:t>
            </a:r>
            <a:endPar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11E7D6E-E96E-42EF-9BDB-BF13A23318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pic>
        <p:nvPicPr>
          <p:cNvPr id="7" name="Picture 6">
            <a:extLst>
              <a:ext uri="{FF2B5EF4-FFF2-40B4-BE49-F238E27FC236}">
                <a16:creationId xmlns:a16="http://schemas.microsoft.com/office/drawing/2014/main" id="{1F65D459-635C-4A70-99F7-248673F677E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spTree>
    <p:extLst>
      <p:ext uri="{BB962C8B-B14F-4D97-AF65-F5344CB8AC3E}">
        <p14:creationId xmlns:p14="http://schemas.microsoft.com/office/powerpoint/2010/main" val="2734091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418657" y="1622665"/>
            <a:ext cx="6302653" cy="4585871"/>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The Centre of Excellence</a:t>
            </a:r>
          </a:p>
          <a:p>
            <a:endParaRPr lang="en-GB" sz="1800">
              <a:effectLst/>
              <a:latin typeface="Arial" panose="020B060402020202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To bridge the DEG - 10,000s of disabled people moving into work</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We need </a:t>
            </a:r>
            <a:r>
              <a:rPr lang="en-GB" sz="2000">
                <a:solidFill>
                  <a:srgbClr val="002060"/>
                </a:solidFill>
                <a:latin typeface="Arial" panose="020B0604020202020204" pitchFamily="34" charset="0"/>
                <a:ea typeface="Calibri" panose="020F0502020204030204" pitchFamily="34" charset="0"/>
                <a:cs typeface="Times New Roman" panose="02020603050405020304" pitchFamily="18" charset="0"/>
              </a:rPr>
              <a:t>S</a:t>
            </a:r>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upported </a:t>
            </a:r>
            <a:r>
              <a:rPr lang="en-GB" sz="2000">
                <a:solidFill>
                  <a:srgbClr val="002060"/>
                </a:solidFill>
                <a:latin typeface="Arial" panose="020B0604020202020204" pitchFamily="34" charset="0"/>
                <a:ea typeface="Calibri" panose="020F0502020204030204" pitchFamily="34" charset="0"/>
                <a:cs typeface="Times New Roman" panose="02020603050405020304" pitchFamily="18" charset="0"/>
              </a:rPr>
              <a:t>E</a:t>
            </a:r>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mployment services.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Fair Start Scotland, MAs, Employability Fund etc to be fully inclusive</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36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But</a:t>
            </a:r>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descr="A vector image of a crowd of people.">
            <a:extLst>
              <a:ext uri="{FF2B5EF4-FFF2-40B4-BE49-F238E27FC236}">
                <a16:creationId xmlns:a16="http://schemas.microsoft.com/office/drawing/2014/main" id="{500C9F14-8E61-4436-A8F4-ECC783CD7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561" y="1736099"/>
            <a:ext cx="5101414" cy="2812921"/>
          </a:xfrm>
          <a:prstGeom prst="rect">
            <a:avLst/>
          </a:prstGeom>
        </p:spPr>
      </p:pic>
      <p:pic>
        <p:nvPicPr>
          <p:cNvPr id="9" name="Picture 8">
            <a:extLst>
              <a:ext uri="{FF2B5EF4-FFF2-40B4-BE49-F238E27FC236}">
                <a16:creationId xmlns:a16="http://schemas.microsoft.com/office/drawing/2014/main" id="{0DA9AF01-2837-4820-A6ED-68BA76A3A5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pic>
        <p:nvPicPr>
          <p:cNvPr id="12" name="Picture 11">
            <a:extLst>
              <a:ext uri="{FF2B5EF4-FFF2-40B4-BE49-F238E27FC236}">
                <a16:creationId xmlns:a16="http://schemas.microsoft.com/office/drawing/2014/main" id="{522354EE-FB15-45CD-8D94-EB49AE5139E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spTree>
    <p:extLst>
      <p:ext uri="{BB962C8B-B14F-4D97-AF65-F5344CB8AC3E}">
        <p14:creationId xmlns:p14="http://schemas.microsoft.com/office/powerpoint/2010/main" val="23688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2000"/>
                                        <p:tgtEl>
                                          <p:spTgt spid="2">
                                            <p:txEl>
                                              <p:pRg st="8" end="8"/>
                                            </p:txEl>
                                          </p:spTgt>
                                        </p:tgtEl>
                                      </p:cBhvr>
                                    </p:animEffect>
                                    <p:anim calcmode="lin" valueType="num">
                                      <p:cBhvr>
                                        <p:cTn id="8"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391288"/>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555071" y="1611645"/>
            <a:ext cx="6245786" cy="4708981"/>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The Centre of Excellence</a:t>
            </a:r>
          </a:p>
          <a:p>
            <a:endParaRPr lang="en-GB" sz="2000">
              <a:effectLst/>
              <a:latin typeface="Arial" panose="020B060402020202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this won’t bridge the gap – unless employers change</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They want to do the right thing – but they need our help</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latin typeface="Arial" panose="020B0604020202020204" pitchFamily="34" charset="0"/>
                <a:ea typeface="Calibri" panose="020F0502020204030204" pitchFamily="34" charset="0"/>
                <a:cs typeface="Times New Roman" panose="02020603050405020304" pitchFamily="18" charset="0"/>
              </a:rPr>
              <a:t>L</a:t>
            </a:r>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earning, capacity building and change programmes.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We need a Centre of Excellence for Scotland’s employers.</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descr="A vector image of multiple people connected by lines, representing a connected network of people.">
            <a:extLst>
              <a:ext uri="{FF2B5EF4-FFF2-40B4-BE49-F238E27FC236}">
                <a16:creationId xmlns:a16="http://schemas.microsoft.com/office/drawing/2014/main" id="{076DBB2C-B7F1-4B48-AC70-C8526F6A1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499" y="1767481"/>
            <a:ext cx="4369844" cy="3747199"/>
          </a:xfrm>
          <a:prstGeom prst="rect">
            <a:avLst/>
          </a:prstGeom>
        </p:spPr>
      </p:pic>
      <p:pic>
        <p:nvPicPr>
          <p:cNvPr id="16" name="Picture 15">
            <a:extLst>
              <a:ext uri="{FF2B5EF4-FFF2-40B4-BE49-F238E27FC236}">
                <a16:creationId xmlns:a16="http://schemas.microsoft.com/office/drawing/2014/main" id="{1543C976-1233-4EF5-9BFF-8A917A1D01C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73072"/>
            <a:ext cx="1324710" cy="1032096"/>
          </a:xfrm>
          <a:prstGeom prst="rect">
            <a:avLst/>
          </a:prstGeom>
        </p:spPr>
      </p:pic>
      <p:pic>
        <p:nvPicPr>
          <p:cNvPr id="17" name="Picture 16">
            <a:extLst>
              <a:ext uri="{FF2B5EF4-FFF2-40B4-BE49-F238E27FC236}">
                <a16:creationId xmlns:a16="http://schemas.microsoft.com/office/drawing/2014/main" id="{CC76F0D0-A739-497C-A739-540261C527D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48" y="6010740"/>
            <a:ext cx="1738236" cy="789670"/>
          </a:xfrm>
          <a:prstGeom prst="rect">
            <a:avLst/>
          </a:prstGeom>
        </p:spPr>
      </p:pic>
    </p:spTree>
    <p:extLst>
      <p:ext uri="{BB962C8B-B14F-4D97-AF65-F5344CB8AC3E}">
        <p14:creationId xmlns:p14="http://schemas.microsoft.com/office/powerpoint/2010/main" val="1828201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555071" y="1772391"/>
            <a:ext cx="6400534" cy="4678204"/>
          </a:xfrm>
          <a:prstGeom prst="rect">
            <a:avLst/>
          </a:prstGeom>
        </p:spPr>
        <p:txBody>
          <a:bodyPr wrap="square">
            <a:spAutoFit/>
          </a:bodyPr>
          <a:lstStyle/>
          <a:p>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The Centre of Excellence</a:t>
            </a:r>
          </a:p>
          <a:p>
            <a:endParaRPr lang="en-GB" sz="1800">
              <a:effectLst/>
              <a:latin typeface="Arial" panose="020B060402020202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 self-sustaining enterprise</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Small, medium and large employers</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Urban, rural and island communities</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Lasting relationships that promote continuous improvement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Accreditation and recognition of their achievements</a:t>
            </a:r>
            <a:endParaRPr lang="en-GB"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A picture showing a motorway with signs for Glasgow, Stirling and the Kincardine Bridge. The sign over the left motorway lane states &quot;Apt PSP Centre of Excellence&quot;. ">
            <a:extLst>
              <a:ext uri="{FF2B5EF4-FFF2-40B4-BE49-F238E27FC236}">
                <a16:creationId xmlns:a16="http://schemas.microsoft.com/office/drawing/2014/main" id="{E1F7F5C5-366F-4905-8EA0-92CEF1B60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605" y="1146111"/>
            <a:ext cx="4601233" cy="4497397"/>
          </a:xfrm>
          <a:prstGeom prst="rect">
            <a:avLst/>
          </a:prstGeom>
          <a:scene3d>
            <a:camera prst="orthographicFront"/>
            <a:lightRig rig="threePt" dir="t"/>
          </a:scene3d>
          <a:sp3d>
            <a:bevelT w="165100" prst="coolSlant"/>
          </a:sp3d>
        </p:spPr>
      </p:pic>
      <p:pic>
        <p:nvPicPr>
          <p:cNvPr id="9" name="Picture 8">
            <a:extLst>
              <a:ext uri="{FF2B5EF4-FFF2-40B4-BE49-F238E27FC236}">
                <a16:creationId xmlns:a16="http://schemas.microsoft.com/office/drawing/2014/main" id="{146E731F-1042-4C19-BBA7-345E21E467F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14015"/>
            <a:ext cx="1324710" cy="1032096"/>
          </a:xfrm>
          <a:prstGeom prst="rect">
            <a:avLst/>
          </a:prstGeom>
        </p:spPr>
      </p:pic>
      <p:pic>
        <p:nvPicPr>
          <p:cNvPr id="12" name="Picture 11">
            <a:extLst>
              <a:ext uri="{FF2B5EF4-FFF2-40B4-BE49-F238E27FC236}">
                <a16:creationId xmlns:a16="http://schemas.microsoft.com/office/drawing/2014/main" id="{405FC9C3-8470-4485-8811-876F6F92034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48" y="5991886"/>
            <a:ext cx="1738236" cy="789670"/>
          </a:xfrm>
          <a:prstGeom prst="rect">
            <a:avLst/>
          </a:prstGeom>
        </p:spPr>
      </p:pic>
    </p:spTree>
    <p:extLst>
      <p:ext uri="{BB962C8B-B14F-4D97-AF65-F5344CB8AC3E}">
        <p14:creationId xmlns:p14="http://schemas.microsoft.com/office/powerpoint/2010/main" val="290392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480267"/>
            <a:ext cx="1108185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Today’s Meeting</a:t>
            </a:r>
          </a:p>
        </p:txBody>
      </p:sp>
      <p:sp>
        <p:nvSpPr>
          <p:cNvPr id="2" name="Rectangle 1"/>
          <p:cNvSpPr/>
          <p:nvPr/>
        </p:nvSpPr>
        <p:spPr>
          <a:xfrm>
            <a:off x="3111475" y="1608971"/>
            <a:ext cx="6911414" cy="4585871"/>
          </a:xfrm>
          <a:prstGeom prst="rect">
            <a:avLst/>
          </a:prstGeom>
        </p:spPr>
        <p:txBody>
          <a:bodyPr wrap="square">
            <a:spAutoFit/>
          </a:bodyPr>
          <a:lstStyle/>
          <a:p>
            <a:r>
              <a:rPr lang="en-GB" sz="1800" b="1">
                <a:effectLst/>
                <a:latin typeface="Arial" panose="020B0604020202020204" pitchFamily="34"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70+ stakeholders across Scotland</a:t>
            </a:r>
          </a:p>
          <a:p>
            <a:pPr lvl="0" hangingPunct="0"/>
            <a:endParaRPr lang="en-GB" sz="1800">
              <a:solidFill>
                <a:srgbClr val="002060"/>
              </a:solidFill>
              <a:effectLst/>
              <a:latin typeface="Times New Roman" panose="02020603050405020304" pitchFamily="18" charset="0"/>
              <a:ea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14 contributors, presentations and videos (in 90 minutes!)</a:t>
            </a:r>
          </a:p>
          <a:p>
            <a:pPr lvl="0" hangingPunct="0"/>
            <a:endParaRPr lang="en-GB" sz="1800">
              <a:solidFill>
                <a:srgbClr val="002060"/>
              </a:solidFill>
              <a:effectLst/>
              <a:latin typeface="Times New Roman" panose="02020603050405020304" pitchFamily="18" charset="0"/>
              <a:ea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Please mute your mic</a:t>
            </a:r>
          </a:p>
          <a:p>
            <a:pPr lvl="0" hangingPunct="0"/>
            <a:endParaRPr lang="en-GB" sz="1800">
              <a:solidFill>
                <a:srgbClr val="002060"/>
              </a:solidFill>
              <a:effectLst/>
              <a:latin typeface="Times New Roman" panose="02020603050405020304" pitchFamily="18" charset="0"/>
              <a:ea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Our BSL Interpreter for today  – Helen Dunipace 📌</a:t>
            </a:r>
          </a:p>
          <a:p>
            <a:pPr lvl="0" hangingPunct="0"/>
            <a:endParaRPr lang="en-GB" sz="1800">
              <a:solidFill>
                <a:srgbClr val="002060"/>
              </a:solidFill>
              <a:effectLst/>
              <a:latin typeface="Arial" panose="020B0604020202020204" pitchFamily="34" charset="0"/>
              <a:ea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We’ll pause for some questions or raise your hand if it’s urgent</a:t>
            </a:r>
          </a:p>
          <a:p>
            <a:pPr lvl="0" hangingPunct="0"/>
            <a:endParaRPr lang="en-GB" sz="1800">
              <a:solidFill>
                <a:srgbClr val="002060"/>
              </a:solidFill>
              <a:effectLst/>
              <a:latin typeface="Times New Roman" panose="02020603050405020304" pitchFamily="18" charset="0"/>
              <a:ea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Use the chat function to share your comments</a:t>
            </a:r>
          </a:p>
          <a:p>
            <a:pPr marL="342900" lvl="0" indent="-342900" hangingPunct="0">
              <a:buFont typeface="Wingdings" panose="05000000000000000000" pitchFamily="2" charset="2"/>
              <a:buChar char="q"/>
            </a:pPr>
            <a:endParaRPr lang="en-GB" sz="1800">
              <a:solidFill>
                <a:srgbClr val="002060"/>
              </a:solidFill>
              <a:effectLst/>
              <a:latin typeface="Times New Roman" panose="02020603050405020304" pitchFamily="18" charset="0"/>
              <a:ea typeface="Times New Roman" panose="02020603050405020304" pitchFamily="18" charset="0"/>
            </a:endParaRPr>
          </a:p>
          <a:p>
            <a:pPr marL="342900" lvl="0" indent="-342900" hangingPunct="0">
              <a:buFont typeface="Wingdings" panose="05000000000000000000" pitchFamily="2" charset="2"/>
              <a:buChar char="q"/>
            </a:pPr>
            <a:r>
              <a:rPr lang="en-GB" sz="1800">
                <a:solidFill>
                  <a:srgbClr val="002060"/>
                </a:solidFill>
                <a:effectLst/>
                <a:latin typeface="Arial" panose="020B0604020202020204" pitchFamily="34" charset="0"/>
                <a:ea typeface="Times New Roman" panose="02020603050405020304" pitchFamily="18" charset="0"/>
              </a:rPr>
              <a:t>Leave feedback and we will respond</a:t>
            </a:r>
            <a:endParaRPr lang="en-GB" sz="1800">
              <a:solidFill>
                <a:srgbClr val="002060"/>
              </a:solidFill>
              <a:effectLst/>
              <a:latin typeface="Times New Roman" panose="02020603050405020304" pitchFamily="18" charset="0"/>
              <a:ea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CEAF1AB-C5FA-41C3-B80A-60659F9864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4" y="5991886"/>
            <a:ext cx="1807560" cy="789670"/>
          </a:xfrm>
          <a:prstGeom prst="rect">
            <a:avLst/>
          </a:prstGeom>
        </p:spPr>
      </p:pic>
      <p:pic>
        <p:nvPicPr>
          <p:cNvPr id="9" name="Picture 8">
            <a:extLst>
              <a:ext uri="{FF2B5EF4-FFF2-40B4-BE49-F238E27FC236}">
                <a16:creationId xmlns:a16="http://schemas.microsoft.com/office/drawing/2014/main" id="{CBA67920-A26C-4CD7-985F-580363D3C9B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210779"/>
            <a:ext cx="1324710" cy="1032096"/>
          </a:xfrm>
          <a:prstGeom prst="rect">
            <a:avLst/>
          </a:prstGeom>
        </p:spPr>
      </p:pic>
    </p:spTree>
    <p:extLst>
      <p:ext uri="{BB962C8B-B14F-4D97-AF65-F5344CB8AC3E}">
        <p14:creationId xmlns:p14="http://schemas.microsoft.com/office/powerpoint/2010/main" val="3742183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404076" y="363126"/>
            <a:ext cx="9098280" cy="1600438"/>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The Centre of Excellence</a:t>
            </a:r>
          </a:p>
          <a:p>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descr="An image of silver puzzle pieces. On one puzzle piece is the phrase &quot;expert partnership&quot;, on another is the word &quot;marketplace&quot; and on another is the phrase &quot;diverse stakeholders&quot;. A golden puzzle piece lays on top of the silver pieces, ready to be placed into its space in the centre of the puzzle. On this golden puzzle piece is the phrase &quot;lived experience&quot;.">
            <a:extLst>
              <a:ext uri="{FF2B5EF4-FFF2-40B4-BE49-F238E27FC236}">
                <a16:creationId xmlns:a16="http://schemas.microsoft.com/office/drawing/2014/main" id="{A72782B4-7AD6-44DD-819E-06D41F928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452" y="1407709"/>
            <a:ext cx="7124689" cy="4802277"/>
          </a:xfrm>
          <a:prstGeom prst="rect">
            <a:avLst/>
          </a:prstGeom>
        </p:spPr>
      </p:pic>
      <p:pic>
        <p:nvPicPr>
          <p:cNvPr id="8" name="Picture 7">
            <a:extLst>
              <a:ext uri="{FF2B5EF4-FFF2-40B4-BE49-F238E27FC236}">
                <a16:creationId xmlns:a16="http://schemas.microsoft.com/office/drawing/2014/main" id="{A9C79233-E8D4-4F63-9328-05C8FA3FCF7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91926"/>
            <a:ext cx="1324710" cy="1032096"/>
          </a:xfrm>
          <a:prstGeom prst="rect">
            <a:avLst/>
          </a:prstGeom>
        </p:spPr>
      </p:pic>
      <p:pic>
        <p:nvPicPr>
          <p:cNvPr id="9" name="Picture 8">
            <a:extLst>
              <a:ext uri="{FF2B5EF4-FFF2-40B4-BE49-F238E27FC236}">
                <a16:creationId xmlns:a16="http://schemas.microsoft.com/office/drawing/2014/main" id="{3BAA3533-E87A-473F-A4C5-D962B890D1A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2248" y="5991885"/>
            <a:ext cx="1738236" cy="789670"/>
          </a:xfrm>
          <a:prstGeom prst="rect">
            <a:avLst/>
          </a:prstGeom>
        </p:spPr>
      </p:pic>
    </p:spTree>
    <p:extLst>
      <p:ext uri="{BB962C8B-B14F-4D97-AF65-F5344CB8AC3E}">
        <p14:creationId xmlns:p14="http://schemas.microsoft.com/office/powerpoint/2010/main" val="4083929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169101"/>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546859" y="1397674"/>
            <a:ext cx="9098280" cy="4247317"/>
          </a:xfrm>
          <a:prstGeom prst="rect">
            <a:avLst/>
          </a:prstGeom>
        </p:spPr>
        <p:txBody>
          <a:bodyPr wrap="square">
            <a:spAutoFit/>
          </a:bodyPr>
          <a:lstStyle/>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r>
              <a:rPr lang="en-GB" sz="32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Coming Soon!</a:t>
            </a:r>
            <a:endParaRPr lang="en-GB"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40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C1D9E09-393B-402B-BAF7-D5C720C57F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2248" y="5973032"/>
            <a:ext cx="1738236" cy="789670"/>
          </a:xfrm>
          <a:prstGeom prst="rect">
            <a:avLst/>
          </a:prstGeom>
        </p:spPr>
      </p:pic>
      <p:pic>
        <p:nvPicPr>
          <p:cNvPr id="4" name="Picture 3" descr="The Apt Enterprise logo.">
            <a:extLst>
              <a:ext uri="{FF2B5EF4-FFF2-40B4-BE49-F238E27FC236}">
                <a16:creationId xmlns:a16="http://schemas.microsoft.com/office/drawing/2014/main" id="{B5DEECF9-3E62-4423-87AE-AA7315DE0E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972" y="673304"/>
            <a:ext cx="7916380" cy="3477110"/>
          </a:xfrm>
          <a:prstGeom prst="rect">
            <a:avLst/>
          </a:prstGeom>
        </p:spPr>
      </p:pic>
    </p:spTree>
    <p:extLst>
      <p:ext uri="{BB962C8B-B14F-4D97-AF65-F5344CB8AC3E}">
        <p14:creationId xmlns:p14="http://schemas.microsoft.com/office/powerpoint/2010/main" val="302486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546859" y="1937767"/>
            <a:ext cx="9098280" cy="3170099"/>
          </a:xfrm>
          <a:prstGeom prst="rect">
            <a:avLst/>
          </a:prstGeom>
        </p:spPr>
        <p:txBody>
          <a:bodyPr wrap="square">
            <a:spAutoFit/>
          </a:body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Richard Lochhead MSP</a:t>
            </a:r>
          </a:p>
          <a:p>
            <a:pPr algn="ctr"/>
            <a:endPar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Minister for Just Transition, Employment and </a:t>
            </a: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Fair Work</a:t>
            </a: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DB821C4-7B69-4690-9341-6E39945DB7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4" y="5991885"/>
            <a:ext cx="1807560" cy="789670"/>
          </a:xfrm>
          <a:prstGeom prst="rect">
            <a:avLst/>
          </a:prstGeom>
        </p:spPr>
      </p:pic>
      <p:pic>
        <p:nvPicPr>
          <p:cNvPr id="9" name="Picture 8">
            <a:extLst>
              <a:ext uri="{FF2B5EF4-FFF2-40B4-BE49-F238E27FC236}">
                <a16:creationId xmlns:a16="http://schemas.microsoft.com/office/drawing/2014/main" id="{4A015822-5AED-4780-94DB-BFC595D10F2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spTree>
    <p:extLst>
      <p:ext uri="{BB962C8B-B14F-4D97-AF65-F5344CB8AC3E}">
        <p14:creationId xmlns:p14="http://schemas.microsoft.com/office/powerpoint/2010/main" val="322310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921980"/>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546859" y="1676033"/>
            <a:ext cx="9098280" cy="3785652"/>
          </a:xfrm>
          <a:prstGeom prst="rect">
            <a:avLst/>
          </a:prstGeom>
        </p:spPr>
        <p:txBody>
          <a:bodyPr wrap="square">
            <a:spAutoFit/>
          </a:bodyPr>
          <a:lstStyle/>
          <a:p>
            <a:pPr algn="ctr"/>
            <a:endPar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Introduction to the PSP</a:t>
            </a:r>
          </a:p>
          <a:p>
            <a:pPr algn="ctr"/>
            <a:endPar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Why did you decide to join the PSP?</a:t>
            </a:r>
          </a:p>
          <a:p>
            <a:pPr algn="ctr"/>
            <a:endPar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A41D531-F07D-4B1D-9E58-9B29074362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4" y="5991885"/>
            <a:ext cx="1807560" cy="789670"/>
          </a:xfrm>
          <a:prstGeom prst="rect">
            <a:avLst/>
          </a:prstGeom>
        </p:spPr>
      </p:pic>
      <p:pic>
        <p:nvPicPr>
          <p:cNvPr id="11" name="Picture 10">
            <a:extLst>
              <a:ext uri="{FF2B5EF4-FFF2-40B4-BE49-F238E27FC236}">
                <a16:creationId xmlns:a16="http://schemas.microsoft.com/office/drawing/2014/main" id="{41DA14A2-2B91-4AAE-8AF6-0401644AC86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spTree>
    <p:extLst>
      <p:ext uri="{BB962C8B-B14F-4D97-AF65-F5344CB8AC3E}">
        <p14:creationId xmlns:p14="http://schemas.microsoft.com/office/powerpoint/2010/main" val="36579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7540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500"/>
          </a:p>
          <a:p>
            <a:endParaRPr lang="en-GB"/>
          </a:p>
        </p:txBody>
      </p:sp>
      <p:sp>
        <p:nvSpPr>
          <p:cNvPr id="2" name="Rectangle 1"/>
          <p:cNvSpPr/>
          <p:nvPr/>
        </p:nvSpPr>
        <p:spPr>
          <a:xfrm>
            <a:off x="1649849" y="2459504"/>
            <a:ext cx="9098280" cy="1938992"/>
          </a:xfrm>
          <a:prstGeom prst="rect">
            <a:avLst/>
          </a:prstGeom>
        </p:spPr>
        <p:txBody>
          <a:bodyPr wrap="square">
            <a:spAutoFit/>
          </a:bodyPr>
          <a:lstStyle/>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People with Lived Experience</a:t>
            </a:r>
          </a:p>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in the PSP</a:t>
            </a:r>
            <a:endPar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149B712-3D08-4932-8618-4527F76298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4" y="5973032"/>
            <a:ext cx="1807560" cy="789670"/>
          </a:xfrm>
          <a:prstGeom prst="rect">
            <a:avLst/>
          </a:prstGeom>
        </p:spPr>
      </p:pic>
      <p:pic>
        <p:nvPicPr>
          <p:cNvPr id="9" name="Picture 8">
            <a:extLst>
              <a:ext uri="{FF2B5EF4-FFF2-40B4-BE49-F238E27FC236}">
                <a16:creationId xmlns:a16="http://schemas.microsoft.com/office/drawing/2014/main" id="{992752AE-60E8-4232-BF16-364831A39A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39" y="191926"/>
            <a:ext cx="1324710" cy="1032096"/>
          </a:xfrm>
          <a:prstGeom prst="rect">
            <a:avLst/>
          </a:prstGeom>
        </p:spPr>
      </p:pic>
    </p:spTree>
    <p:extLst>
      <p:ext uri="{BB962C8B-B14F-4D97-AF65-F5344CB8AC3E}">
        <p14:creationId xmlns:p14="http://schemas.microsoft.com/office/powerpoint/2010/main" val="118435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Dr Danielle Farrell</a:t>
            </a:r>
          </a:p>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Your Options Understood </a:t>
            </a:r>
          </a:p>
        </p:txBody>
      </p:sp>
      <p:sp>
        <p:nvSpPr>
          <p:cNvPr id="2" name="Rectangle 1"/>
          <p:cNvSpPr/>
          <p:nvPr/>
        </p:nvSpPr>
        <p:spPr>
          <a:xfrm>
            <a:off x="2016496" y="1981103"/>
            <a:ext cx="9098280" cy="4140172"/>
          </a:xfrm>
          <a:prstGeom prst="rect">
            <a:avLst/>
          </a:prstGeom>
        </p:spPr>
        <p:txBody>
          <a:bodyPr wrap="square">
            <a:spAutoFit/>
          </a:bodyPr>
          <a:lstStyle/>
          <a:p>
            <a:pPr>
              <a:lnSpc>
                <a:spcPct val="107000"/>
              </a:lnSpc>
              <a:spcAft>
                <a:spcPts val="800"/>
              </a:spcAft>
            </a:pPr>
            <a:endParaRPr lang="en-GB" sz="16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Y.O.U was established in 2015.</a:t>
            </a:r>
          </a:p>
          <a:p>
            <a:pPr lvl="0">
              <a:lnSpc>
                <a:spcPct val="107000"/>
              </a:lnSpc>
            </a:pP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Up until this point, I had been struggling to gain employment</a:t>
            </a:r>
          </a:p>
          <a:p>
            <a:pPr lvl="0">
              <a:lnSpc>
                <a:spcPct val="107000"/>
              </a:lnSpc>
            </a:pP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Someone who I worked quite closely with suggested I consider setting up my own business </a:t>
            </a:r>
          </a:p>
          <a:p>
            <a:pPr lvl="0">
              <a:lnSpc>
                <a:spcPct val="107000"/>
              </a:lnSpc>
            </a:pP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 hadn’t previously considered this, but it planted a seed… I initially approached Business </a:t>
            </a:r>
            <a:r>
              <a:rPr lang="en-GB">
                <a:solidFill>
                  <a:srgbClr val="002060"/>
                </a:solidFill>
                <a:latin typeface="Arial" panose="020B0604020202020204" pitchFamily="34" charset="0"/>
                <a:ea typeface="Calibri" panose="020F0502020204030204" pitchFamily="34" charset="0"/>
                <a:cs typeface="Times New Roman" panose="02020603050405020304" pitchFamily="18" charset="0"/>
              </a:rPr>
              <a:t>G</a:t>
            </a: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ateway who put me in touch with the Prince’s </a:t>
            </a:r>
            <a:r>
              <a:rPr lang="en-GB">
                <a:solidFill>
                  <a:srgbClr val="002060"/>
                </a:solidFill>
                <a:latin typeface="Arial" panose="020B0604020202020204" pitchFamily="34" charset="0"/>
                <a:ea typeface="Calibri" panose="020F0502020204030204" pitchFamily="34" charset="0"/>
                <a:cs typeface="Times New Roman" panose="02020603050405020304" pitchFamily="18" charset="0"/>
              </a:rPr>
              <a:t>T</a:t>
            </a: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rust and Y.O.U was established</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descr="A vector graphic of Dr Danielle Farrell, the logo of Your Options Understood. Danielle has short pink hair and is seated in a wheelchair.">
            <a:extLst>
              <a:ext uri="{FF2B5EF4-FFF2-40B4-BE49-F238E27FC236}">
                <a16:creationId xmlns:a16="http://schemas.microsoft.com/office/drawing/2014/main" id="{99FFC8BD-4595-48D3-8532-270C1B4D2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106" y="670204"/>
            <a:ext cx="776582" cy="1145341"/>
          </a:xfrm>
          <a:prstGeom prst="rect">
            <a:avLst/>
          </a:prstGeom>
        </p:spPr>
      </p:pic>
      <p:pic>
        <p:nvPicPr>
          <p:cNvPr id="9" name="Picture 8">
            <a:extLst>
              <a:ext uri="{FF2B5EF4-FFF2-40B4-BE49-F238E27FC236}">
                <a16:creationId xmlns:a16="http://schemas.microsoft.com/office/drawing/2014/main" id="{24D24C10-DBA0-4A30-8AF2-14469B6535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924" y="5991885"/>
            <a:ext cx="1807560" cy="789670"/>
          </a:xfrm>
          <a:prstGeom prst="rect">
            <a:avLst/>
          </a:prstGeom>
        </p:spPr>
      </p:pic>
      <p:pic>
        <p:nvPicPr>
          <p:cNvPr id="11" name="Picture 10">
            <a:extLst>
              <a:ext uri="{FF2B5EF4-FFF2-40B4-BE49-F238E27FC236}">
                <a16:creationId xmlns:a16="http://schemas.microsoft.com/office/drawing/2014/main" id="{23342A8C-B73B-41DA-8847-766295A654D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96" y="191926"/>
            <a:ext cx="1324710" cy="1032096"/>
          </a:xfrm>
          <a:prstGeom prst="rect">
            <a:avLst/>
          </a:prstGeom>
        </p:spPr>
      </p:pic>
    </p:spTree>
    <p:extLst>
      <p:ext uri="{BB962C8B-B14F-4D97-AF65-F5344CB8AC3E}">
        <p14:creationId xmlns:p14="http://schemas.microsoft.com/office/powerpoint/2010/main" val="6783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2EEA323A-A054-46F6-959E-BB8AB867F472}"/>
              </a:ext>
            </a:extLst>
          </p:cNvPr>
          <p:cNvSpPr txBox="1"/>
          <p:nvPr/>
        </p:nvSpPr>
        <p:spPr>
          <a:xfrm>
            <a:off x="555071" y="551289"/>
            <a:ext cx="11081857"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a:solidFill>
                  <a:srgbClr val="002060"/>
                </a:solidFill>
                <a:latin typeface="Arial" panose="020B0604020202020204" pitchFamily="34" charset="0"/>
                <a:ea typeface="Calibri" panose="020F0502020204030204" pitchFamily="34" charset="0"/>
                <a:cs typeface="Times New Roman" panose="02020603050405020304" pitchFamily="18" charset="0"/>
              </a:rPr>
              <a:t>Dr Danielle Farrell</a:t>
            </a:r>
          </a:p>
          <a:p>
            <a:pPr algn="ctr"/>
            <a:r>
              <a:rPr lang="en-GB" sz="4000"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Your Options Understood</a:t>
            </a:r>
            <a:endParaRPr lang="en-GB" sz="4000">
              <a:solidFill>
                <a:srgbClr val="002060"/>
              </a:solidFill>
            </a:endParaRPr>
          </a:p>
        </p:txBody>
      </p:sp>
      <p:sp>
        <p:nvSpPr>
          <p:cNvPr id="2" name="Rectangle 1"/>
          <p:cNvSpPr/>
          <p:nvPr/>
        </p:nvSpPr>
        <p:spPr>
          <a:xfrm>
            <a:off x="1546859" y="1592704"/>
            <a:ext cx="9098280" cy="4370299"/>
          </a:xfrm>
          <a:prstGeom prst="rect">
            <a:avLst/>
          </a:prstGeom>
        </p:spPr>
        <p:txBody>
          <a:bodyPr wrap="square">
            <a:spAutoFit/>
          </a:bodyPr>
          <a:lstStyle/>
          <a:p>
            <a:pPr algn="ctr"/>
            <a:br>
              <a:rPr lang="en-GB" sz="4000" b="1">
                <a:solidFill>
                  <a:srgbClr val="0070C0"/>
                </a:solidFill>
                <a:latin typeface="Arial" panose="020B0604020202020204" pitchFamily="34" charset="0"/>
                <a:ea typeface="Calibri" panose="020F0502020204030204" pitchFamily="34" charset="0"/>
                <a:cs typeface="Times New Roman" panose="02020603050405020304" pitchFamily="18" charset="0"/>
              </a:rPr>
            </a:br>
            <a:r>
              <a:rPr lang="en-GB" b="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Y.O.Us Work to date</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During lockdown I broadened what Y.O.U could offer and rebranded my business</a:t>
            </a:r>
          </a:p>
          <a:p>
            <a:pPr lvl="0">
              <a:lnSpc>
                <a:spcPct val="107000"/>
              </a:lnSpc>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Y.O.U’s services include advocacy, training and education, consultancy, self-directed support advice and person-centred planning support </a:t>
            </a:r>
          </a:p>
          <a:p>
            <a:pPr lvl="0">
              <a:lnSpc>
                <a:spcPct val="107000"/>
              </a:lnSpc>
            </a:pP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r>
              <a:rPr lang="en-GB">
                <a:solidFill>
                  <a:srgbClr val="002060"/>
                </a:solidFill>
                <a:effectLst/>
                <a:latin typeface="Arial" panose="020B0604020202020204" pitchFamily="34" charset="0"/>
                <a:ea typeface="Calibri" panose="020F0502020204030204" pitchFamily="34" charset="0"/>
                <a:cs typeface="Times New Roman" panose="02020603050405020304" pitchFamily="18" charset="0"/>
              </a:rPr>
              <a:t>Y.O.U also works in partnership with various organisations such as In Control Scotland, Independent Living Fund and most recently the Scottish Union of Supported Employment. </a:t>
            </a:r>
            <a:endParaRPr lang="en-GB">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400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descr="A vector graphic of Dr Danielle Farrell, the logo of Your Options Understood. Danielle has short pink hair and is seated in a wheelchair.">
            <a:extLst>
              <a:ext uri="{FF2B5EF4-FFF2-40B4-BE49-F238E27FC236}">
                <a16:creationId xmlns:a16="http://schemas.microsoft.com/office/drawing/2014/main" id="{28B5C68D-8ED4-4A99-8FE3-B6BB9BE67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860" y="640337"/>
            <a:ext cx="776582" cy="1145341"/>
          </a:xfrm>
          <a:prstGeom prst="rect">
            <a:avLst/>
          </a:prstGeom>
        </p:spPr>
      </p:pic>
      <p:pic>
        <p:nvPicPr>
          <p:cNvPr id="9" name="Picture 8">
            <a:extLst>
              <a:ext uri="{FF2B5EF4-FFF2-40B4-BE49-F238E27FC236}">
                <a16:creationId xmlns:a16="http://schemas.microsoft.com/office/drawing/2014/main" id="{70415014-9A17-4FB8-BB39-AE6CF4E30F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924" y="5991886"/>
            <a:ext cx="1807560" cy="789670"/>
          </a:xfrm>
          <a:prstGeom prst="rect">
            <a:avLst/>
          </a:prstGeom>
        </p:spPr>
      </p:pic>
      <p:pic>
        <p:nvPicPr>
          <p:cNvPr id="11" name="Picture 10">
            <a:extLst>
              <a:ext uri="{FF2B5EF4-FFF2-40B4-BE49-F238E27FC236}">
                <a16:creationId xmlns:a16="http://schemas.microsoft.com/office/drawing/2014/main" id="{A2BBF347-1B5F-4FC9-8603-C2492A1DD3F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996" y="191925"/>
            <a:ext cx="1324710" cy="1032096"/>
          </a:xfrm>
          <a:prstGeom prst="rect">
            <a:avLst/>
          </a:prstGeom>
        </p:spPr>
      </p:pic>
    </p:spTree>
    <p:extLst>
      <p:ext uri="{BB962C8B-B14F-4D97-AF65-F5344CB8AC3E}">
        <p14:creationId xmlns:p14="http://schemas.microsoft.com/office/powerpoint/2010/main" val="235147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1466</Words>
  <Application>Microsoft Office PowerPoint</Application>
  <PresentationFormat>Widescreen</PresentationFormat>
  <Paragraphs>397</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Arial Black</vt:lpstr>
      <vt:lpstr>Bradley Hand ITC</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riddell</dc:creator>
  <cp:lastModifiedBy>Stacey Wallace</cp:lastModifiedBy>
  <cp:revision>1</cp:revision>
  <cp:lastPrinted>2021-09-15T12:55:20Z</cp:lastPrinted>
  <dcterms:created xsi:type="dcterms:W3CDTF">2020-07-30T11:50:53Z</dcterms:created>
  <dcterms:modified xsi:type="dcterms:W3CDTF">2021-10-04T09:22:37Z</dcterms:modified>
</cp:coreProperties>
</file>